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233B3-D457-4D60-926C-DA0FB312B6C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DCB92FF-58C1-4D74-9766-64877EC2FD7B}">
      <dgm:prSet/>
      <dgm:spPr/>
      <dgm:t>
        <a:bodyPr/>
        <a:lstStyle/>
        <a:p>
          <a:r>
            <a:rPr lang="en-US"/>
            <a:t>Understand the benefits of deploying models on the cloud.</a:t>
          </a:r>
        </a:p>
      </dgm:t>
    </dgm:pt>
    <dgm:pt modelId="{FB35DE2B-F68B-474E-9F6D-B98D2B815B42}" type="parTrans" cxnId="{EDD0CB11-2C17-4D36-8A05-9D63E49C6D40}">
      <dgm:prSet/>
      <dgm:spPr/>
      <dgm:t>
        <a:bodyPr/>
        <a:lstStyle/>
        <a:p>
          <a:endParaRPr lang="en-US"/>
        </a:p>
      </dgm:t>
    </dgm:pt>
    <dgm:pt modelId="{3E5FB81B-88B8-43B5-B217-996FF029B5BF}" type="sibTrans" cxnId="{EDD0CB11-2C17-4D36-8A05-9D63E49C6D40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1B7E82C1-5C68-4E21-BD13-4808D29894AE}">
      <dgm:prSet/>
      <dgm:spPr/>
      <dgm:t>
        <a:bodyPr/>
        <a:lstStyle/>
        <a:p>
          <a:r>
            <a:rPr lang="en-US"/>
            <a:t>Learn to load a machine learning model from Hugging Face.</a:t>
          </a:r>
        </a:p>
      </dgm:t>
    </dgm:pt>
    <dgm:pt modelId="{5B6D88D4-2BEF-4983-B771-0B1472B887F2}" type="parTrans" cxnId="{6B2AD6A8-B61B-4884-9D10-19A602FB09DA}">
      <dgm:prSet/>
      <dgm:spPr/>
      <dgm:t>
        <a:bodyPr/>
        <a:lstStyle/>
        <a:p>
          <a:endParaRPr lang="en-US"/>
        </a:p>
      </dgm:t>
    </dgm:pt>
    <dgm:pt modelId="{73AB0B24-762B-4CCE-8012-8D57A085B984}" type="sibTrans" cxnId="{6B2AD6A8-B61B-4884-9D10-19A602FB09D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E976B5B-1DC2-4117-8698-1C841257BAB4}">
      <dgm:prSet/>
      <dgm:spPr/>
      <dgm:t>
        <a:bodyPr/>
        <a:lstStyle/>
        <a:p>
          <a:r>
            <a:rPr lang="en-US"/>
            <a:t>Build a FastAPI application to serve the model.</a:t>
          </a:r>
        </a:p>
      </dgm:t>
    </dgm:pt>
    <dgm:pt modelId="{B9BD760A-632B-4572-8D74-8252D586031F}" type="parTrans" cxnId="{FA38B563-477D-4870-AB73-4BFBDBCC39C8}">
      <dgm:prSet/>
      <dgm:spPr/>
      <dgm:t>
        <a:bodyPr/>
        <a:lstStyle/>
        <a:p>
          <a:endParaRPr lang="en-US"/>
        </a:p>
      </dgm:t>
    </dgm:pt>
    <dgm:pt modelId="{6BB3ADC0-A78F-4DDF-A851-C43FC55C6BE1}" type="sibTrans" cxnId="{FA38B563-477D-4870-AB73-4BFBDBCC39C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2393024-DCAD-4084-B593-602F9B2A847D}">
      <dgm:prSet/>
      <dgm:spPr/>
      <dgm:t>
        <a:bodyPr/>
        <a:lstStyle/>
        <a:p>
          <a:r>
            <a:rPr lang="en-US"/>
            <a:t>Deploy the model on GKE using a YAML configuration file.</a:t>
          </a:r>
        </a:p>
      </dgm:t>
    </dgm:pt>
    <dgm:pt modelId="{3662541C-9B5E-4689-874E-A5C702A9638B}" type="parTrans" cxnId="{BD6C2409-D4E3-4D83-B519-DBC61C9A43BF}">
      <dgm:prSet/>
      <dgm:spPr/>
      <dgm:t>
        <a:bodyPr/>
        <a:lstStyle/>
        <a:p>
          <a:endParaRPr lang="en-US"/>
        </a:p>
      </dgm:t>
    </dgm:pt>
    <dgm:pt modelId="{3E9B074E-3C42-43C5-B3AD-F52AD5B5662D}" type="sibTrans" cxnId="{BD6C2409-D4E3-4D83-B519-DBC61C9A43BF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B381D727-6A81-46F5-B23F-B8A4EE29F727}" type="pres">
      <dgm:prSet presAssocID="{A8B233B3-D457-4D60-926C-DA0FB312B6CD}" presName="Name0" presStyleCnt="0">
        <dgm:presLayoutVars>
          <dgm:animLvl val="lvl"/>
          <dgm:resizeHandles val="exact"/>
        </dgm:presLayoutVars>
      </dgm:prSet>
      <dgm:spPr/>
    </dgm:pt>
    <dgm:pt modelId="{0476B51C-C0FD-48B6-8B09-571F7B145493}" type="pres">
      <dgm:prSet presAssocID="{BDCB92FF-58C1-4D74-9766-64877EC2FD7B}" presName="compositeNode" presStyleCnt="0">
        <dgm:presLayoutVars>
          <dgm:bulletEnabled val="1"/>
        </dgm:presLayoutVars>
      </dgm:prSet>
      <dgm:spPr/>
    </dgm:pt>
    <dgm:pt modelId="{920D841B-F73D-4929-9CB7-95B2AE4A36BB}" type="pres">
      <dgm:prSet presAssocID="{BDCB92FF-58C1-4D74-9766-64877EC2FD7B}" presName="bgRect" presStyleLbl="bgAccFollowNode1" presStyleIdx="0" presStyleCnt="4"/>
      <dgm:spPr/>
    </dgm:pt>
    <dgm:pt modelId="{2F2D92BA-35A7-455F-A7CD-920410CC570B}" type="pres">
      <dgm:prSet presAssocID="{3E5FB81B-88B8-43B5-B217-996FF029B5BF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903CADA9-4D90-4156-B225-DAEC347EDC92}" type="pres">
      <dgm:prSet presAssocID="{BDCB92FF-58C1-4D74-9766-64877EC2FD7B}" presName="bottomLine" presStyleLbl="alignNode1" presStyleIdx="1" presStyleCnt="8">
        <dgm:presLayoutVars/>
      </dgm:prSet>
      <dgm:spPr/>
    </dgm:pt>
    <dgm:pt modelId="{18AB12BC-B545-4133-A031-C399FC7D1A23}" type="pres">
      <dgm:prSet presAssocID="{BDCB92FF-58C1-4D74-9766-64877EC2FD7B}" presName="nodeText" presStyleLbl="bgAccFollowNode1" presStyleIdx="0" presStyleCnt="4">
        <dgm:presLayoutVars>
          <dgm:bulletEnabled val="1"/>
        </dgm:presLayoutVars>
      </dgm:prSet>
      <dgm:spPr/>
    </dgm:pt>
    <dgm:pt modelId="{D7C3F15F-580C-41AA-A82F-2400E01B2BAE}" type="pres">
      <dgm:prSet presAssocID="{3E5FB81B-88B8-43B5-B217-996FF029B5BF}" presName="sibTrans" presStyleCnt="0"/>
      <dgm:spPr/>
    </dgm:pt>
    <dgm:pt modelId="{5E406C34-FC49-4713-8BE0-1CE5CF182EA2}" type="pres">
      <dgm:prSet presAssocID="{1B7E82C1-5C68-4E21-BD13-4808D29894AE}" presName="compositeNode" presStyleCnt="0">
        <dgm:presLayoutVars>
          <dgm:bulletEnabled val="1"/>
        </dgm:presLayoutVars>
      </dgm:prSet>
      <dgm:spPr/>
    </dgm:pt>
    <dgm:pt modelId="{4F4B7002-704E-4DF1-A8DD-027A6EF783C0}" type="pres">
      <dgm:prSet presAssocID="{1B7E82C1-5C68-4E21-BD13-4808D29894AE}" presName="bgRect" presStyleLbl="bgAccFollowNode1" presStyleIdx="1" presStyleCnt="4"/>
      <dgm:spPr/>
    </dgm:pt>
    <dgm:pt modelId="{2DA3A0F7-5370-4CE9-B026-424C4B88CCA8}" type="pres">
      <dgm:prSet presAssocID="{73AB0B24-762B-4CCE-8012-8D57A085B984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C15EB645-5C05-404C-8212-DB81A73A04A0}" type="pres">
      <dgm:prSet presAssocID="{1B7E82C1-5C68-4E21-BD13-4808D29894AE}" presName="bottomLine" presStyleLbl="alignNode1" presStyleIdx="3" presStyleCnt="8">
        <dgm:presLayoutVars/>
      </dgm:prSet>
      <dgm:spPr/>
    </dgm:pt>
    <dgm:pt modelId="{2E550583-4B81-457C-8F41-1228D755ED44}" type="pres">
      <dgm:prSet presAssocID="{1B7E82C1-5C68-4E21-BD13-4808D29894AE}" presName="nodeText" presStyleLbl="bgAccFollowNode1" presStyleIdx="1" presStyleCnt="4">
        <dgm:presLayoutVars>
          <dgm:bulletEnabled val="1"/>
        </dgm:presLayoutVars>
      </dgm:prSet>
      <dgm:spPr/>
    </dgm:pt>
    <dgm:pt modelId="{B670F2EB-32C8-47F0-9674-B105C73E8A35}" type="pres">
      <dgm:prSet presAssocID="{73AB0B24-762B-4CCE-8012-8D57A085B984}" presName="sibTrans" presStyleCnt="0"/>
      <dgm:spPr/>
    </dgm:pt>
    <dgm:pt modelId="{755F21CB-9614-44C0-86FD-CA2425B21BBC}" type="pres">
      <dgm:prSet presAssocID="{0E976B5B-1DC2-4117-8698-1C841257BAB4}" presName="compositeNode" presStyleCnt="0">
        <dgm:presLayoutVars>
          <dgm:bulletEnabled val="1"/>
        </dgm:presLayoutVars>
      </dgm:prSet>
      <dgm:spPr/>
    </dgm:pt>
    <dgm:pt modelId="{1CE9B0D8-2902-4945-92FE-316B5F74B168}" type="pres">
      <dgm:prSet presAssocID="{0E976B5B-1DC2-4117-8698-1C841257BAB4}" presName="bgRect" presStyleLbl="bgAccFollowNode1" presStyleIdx="2" presStyleCnt="4"/>
      <dgm:spPr/>
    </dgm:pt>
    <dgm:pt modelId="{D4AA8E51-F5D6-44E4-9AD7-51FBDB3E45B9}" type="pres">
      <dgm:prSet presAssocID="{6BB3ADC0-A78F-4DDF-A851-C43FC55C6BE1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D78CF79C-08AA-46CD-BEEC-11815258CB9C}" type="pres">
      <dgm:prSet presAssocID="{0E976B5B-1DC2-4117-8698-1C841257BAB4}" presName="bottomLine" presStyleLbl="alignNode1" presStyleIdx="5" presStyleCnt="8">
        <dgm:presLayoutVars/>
      </dgm:prSet>
      <dgm:spPr/>
    </dgm:pt>
    <dgm:pt modelId="{8FECFA81-9C34-42DA-B56B-32D753019142}" type="pres">
      <dgm:prSet presAssocID="{0E976B5B-1DC2-4117-8698-1C841257BAB4}" presName="nodeText" presStyleLbl="bgAccFollowNode1" presStyleIdx="2" presStyleCnt="4">
        <dgm:presLayoutVars>
          <dgm:bulletEnabled val="1"/>
        </dgm:presLayoutVars>
      </dgm:prSet>
      <dgm:spPr/>
    </dgm:pt>
    <dgm:pt modelId="{76BDC794-CFD9-4765-8583-BF5C5ADD4070}" type="pres">
      <dgm:prSet presAssocID="{6BB3ADC0-A78F-4DDF-A851-C43FC55C6BE1}" presName="sibTrans" presStyleCnt="0"/>
      <dgm:spPr/>
    </dgm:pt>
    <dgm:pt modelId="{5B0CF7BD-25C9-4BB2-BA6C-AA395440BDD4}" type="pres">
      <dgm:prSet presAssocID="{32393024-DCAD-4084-B593-602F9B2A847D}" presName="compositeNode" presStyleCnt="0">
        <dgm:presLayoutVars>
          <dgm:bulletEnabled val="1"/>
        </dgm:presLayoutVars>
      </dgm:prSet>
      <dgm:spPr/>
    </dgm:pt>
    <dgm:pt modelId="{8E8F72F4-BDF4-4BD7-B727-0631992A2D74}" type="pres">
      <dgm:prSet presAssocID="{32393024-DCAD-4084-B593-602F9B2A847D}" presName="bgRect" presStyleLbl="bgAccFollowNode1" presStyleIdx="3" presStyleCnt="4"/>
      <dgm:spPr/>
    </dgm:pt>
    <dgm:pt modelId="{989A4E31-D99B-49FF-8618-AE3C88186866}" type="pres">
      <dgm:prSet presAssocID="{3E9B074E-3C42-43C5-B3AD-F52AD5B5662D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D390026B-7F07-4878-B4BA-60EF2E6F1510}" type="pres">
      <dgm:prSet presAssocID="{32393024-DCAD-4084-B593-602F9B2A847D}" presName="bottomLine" presStyleLbl="alignNode1" presStyleIdx="7" presStyleCnt="8">
        <dgm:presLayoutVars/>
      </dgm:prSet>
      <dgm:spPr/>
    </dgm:pt>
    <dgm:pt modelId="{12E05703-C32A-41D3-9C9B-6AC3B76585BD}" type="pres">
      <dgm:prSet presAssocID="{32393024-DCAD-4084-B593-602F9B2A847D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2129E805-8E51-41C6-9234-4699FDF5741F}" type="presOf" srcId="{32393024-DCAD-4084-B593-602F9B2A847D}" destId="{8E8F72F4-BDF4-4BD7-B727-0631992A2D74}" srcOrd="0" destOrd="0" presId="urn:microsoft.com/office/officeart/2016/7/layout/BasicLinearProcessNumbered"/>
    <dgm:cxn modelId="{089B6106-1782-446E-BD58-C4B8B48C053D}" type="presOf" srcId="{1B7E82C1-5C68-4E21-BD13-4808D29894AE}" destId="{2E550583-4B81-457C-8F41-1228D755ED44}" srcOrd="1" destOrd="0" presId="urn:microsoft.com/office/officeart/2016/7/layout/BasicLinearProcessNumbered"/>
    <dgm:cxn modelId="{BD6C2409-D4E3-4D83-B519-DBC61C9A43BF}" srcId="{A8B233B3-D457-4D60-926C-DA0FB312B6CD}" destId="{32393024-DCAD-4084-B593-602F9B2A847D}" srcOrd="3" destOrd="0" parTransId="{3662541C-9B5E-4689-874E-A5C702A9638B}" sibTransId="{3E9B074E-3C42-43C5-B3AD-F52AD5B5662D}"/>
    <dgm:cxn modelId="{EDD0CB11-2C17-4D36-8A05-9D63E49C6D40}" srcId="{A8B233B3-D457-4D60-926C-DA0FB312B6CD}" destId="{BDCB92FF-58C1-4D74-9766-64877EC2FD7B}" srcOrd="0" destOrd="0" parTransId="{FB35DE2B-F68B-474E-9F6D-B98D2B815B42}" sibTransId="{3E5FB81B-88B8-43B5-B217-996FF029B5BF}"/>
    <dgm:cxn modelId="{1A72FC12-B6BE-4EFE-8444-B27F04511EB1}" type="presOf" srcId="{0E976B5B-1DC2-4117-8698-1C841257BAB4}" destId="{1CE9B0D8-2902-4945-92FE-316B5F74B168}" srcOrd="0" destOrd="0" presId="urn:microsoft.com/office/officeart/2016/7/layout/BasicLinearProcessNumbered"/>
    <dgm:cxn modelId="{52FBB314-875A-4D87-AE00-46CF63C278E2}" type="presOf" srcId="{A8B233B3-D457-4D60-926C-DA0FB312B6CD}" destId="{B381D727-6A81-46F5-B23F-B8A4EE29F727}" srcOrd="0" destOrd="0" presId="urn:microsoft.com/office/officeart/2016/7/layout/BasicLinearProcessNumbered"/>
    <dgm:cxn modelId="{BC200824-9B55-4D8B-AD70-5E38823B6F37}" type="presOf" srcId="{BDCB92FF-58C1-4D74-9766-64877EC2FD7B}" destId="{18AB12BC-B545-4133-A031-C399FC7D1A23}" srcOrd="1" destOrd="0" presId="urn:microsoft.com/office/officeart/2016/7/layout/BasicLinearProcessNumbered"/>
    <dgm:cxn modelId="{0341073A-7A93-4BD0-BFF8-1C1376562755}" type="presOf" srcId="{73AB0B24-762B-4CCE-8012-8D57A085B984}" destId="{2DA3A0F7-5370-4CE9-B026-424C4B88CCA8}" srcOrd="0" destOrd="0" presId="urn:microsoft.com/office/officeart/2016/7/layout/BasicLinearProcessNumbered"/>
    <dgm:cxn modelId="{EABAD73F-A243-4BE4-9C58-0893357E3884}" type="presOf" srcId="{BDCB92FF-58C1-4D74-9766-64877EC2FD7B}" destId="{920D841B-F73D-4929-9CB7-95B2AE4A36BB}" srcOrd="0" destOrd="0" presId="urn:microsoft.com/office/officeart/2016/7/layout/BasicLinearProcessNumbered"/>
    <dgm:cxn modelId="{FA38B563-477D-4870-AB73-4BFBDBCC39C8}" srcId="{A8B233B3-D457-4D60-926C-DA0FB312B6CD}" destId="{0E976B5B-1DC2-4117-8698-1C841257BAB4}" srcOrd="2" destOrd="0" parTransId="{B9BD760A-632B-4572-8D74-8252D586031F}" sibTransId="{6BB3ADC0-A78F-4DDF-A851-C43FC55C6BE1}"/>
    <dgm:cxn modelId="{A2A4CA69-943F-42DF-A8F5-1520F7561AA6}" type="presOf" srcId="{0E976B5B-1DC2-4117-8698-1C841257BAB4}" destId="{8FECFA81-9C34-42DA-B56B-32D753019142}" srcOrd="1" destOrd="0" presId="urn:microsoft.com/office/officeart/2016/7/layout/BasicLinearProcessNumbered"/>
    <dgm:cxn modelId="{2530106C-3ED0-41DA-B85C-49124E3D0E4E}" type="presOf" srcId="{32393024-DCAD-4084-B593-602F9B2A847D}" destId="{12E05703-C32A-41D3-9C9B-6AC3B76585BD}" srcOrd="1" destOrd="0" presId="urn:microsoft.com/office/officeart/2016/7/layout/BasicLinearProcessNumbered"/>
    <dgm:cxn modelId="{E5297F5A-563E-4E4A-A0AB-4BA25625D144}" type="presOf" srcId="{6BB3ADC0-A78F-4DDF-A851-C43FC55C6BE1}" destId="{D4AA8E51-F5D6-44E4-9AD7-51FBDB3E45B9}" srcOrd="0" destOrd="0" presId="urn:microsoft.com/office/officeart/2016/7/layout/BasicLinearProcessNumbered"/>
    <dgm:cxn modelId="{6B2AD6A8-B61B-4884-9D10-19A602FB09DA}" srcId="{A8B233B3-D457-4D60-926C-DA0FB312B6CD}" destId="{1B7E82C1-5C68-4E21-BD13-4808D29894AE}" srcOrd="1" destOrd="0" parTransId="{5B6D88D4-2BEF-4983-B771-0B1472B887F2}" sibTransId="{73AB0B24-762B-4CCE-8012-8D57A085B984}"/>
    <dgm:cxn modelId="{24A0FEA8-AC08-4B57-BD15-B7676DFF4A87}" type="presOf" srcId="{1B7E82C1-5C68-4E21-BD13-4808D29894AE}" destId="{4F4B7002-704E-4DF1-A8DD-027A6EF783C0}" srcOrd="0" destOrd="0" presId="urn:microsoft.com/office/officeart/2016/7/layout/BasicLinearProcessNumbered"/>
    <dgm:cxn modelId="{4FD6BBCC-B359-45AF-9E90-186C41B1D10E}" type="presOf" srcId="{3E9B074E-3C42-43C5-B3AD-F52AD5B5662D}" destId="{989A4E31-D99B-49FF-8618-AE3C88186866}" srcOrd="0" destOrd="0" presId="urn:microsoft.com/office/officeart/2016/7/layout/BasicLinearProcessNumbered"/>
    <dgm:cxn modelId="{5526D0F1-BC7C-4A75-9082-4A2AA8D4007B}" type="presOf" srcId="{3E5FB81B-88B8-43B5-B217-996FF029B5BF}" destId="{2F2D92BA-35A7-455F-A7CD-920410CC570B}" srcOrd="0" destOrd="0" presId="urn:microsoft.com/office/officeart/2016/7/layout/BasicLinearProcessNumbered"/>
    <dgm:cxn modelId="{2666E4C9-4EEC-489C-9DD9-83165A73B182}" type="presParOf" srcId="{B381D727-6A81-46F5-B23F-B8A4EE29F727}" destId="{0476B51C-C0FD-48B6-8B09-571F7B145493}" srcOrd="0" destOrd="0" presId="urn:microsoft.com/office/officeart/2016/7/layout/BasicLinearProcessNumbered"/>
    <dgm:cxn modelId="{65750BCD-0062-4113-9D2E-80C3DEE36B8D}" type="presParOf" srcId="{0476B51C-C0FD-48B6-8B09-571F7B145493}" destId="{920D841B-F73D-4929-9CB7-95B2AE4A36BB}" srcOrd="0" destOrd="0" presId="urn:microsoft.com/office/officeart/2016/7/layout/BasicLinearProcessNumbered"/>
    <dgm:cxn modelId="{617A5265-2CE8-403A-8D18-B68952C54243}" type="presParOf" srcId="{0476B51C-C0FD-48B6-8B09-571F7B145493}" destId="{2F2D92BA-35A7-455F-A7CD-920410CC570B}" srcOrd="1" destOrd="0" presId="urn:microsoft.com/office/officeart/2016/7/layout/BasicLinearProcessNumbered"/>
    <dgm:cxn modelId="{ACF77EF7-1620-404C-8394-1766B908AB28}" type="presParOf" srcId="{0476B51C-C0FD-48B6-8B09-571F7B145493}" destId="{903CADA9-4D90-4156-B225-DAEC347EDC92}" srcOrd="2" destOrd="0" presId="urn:microsoft.com/office/officeart/2016/7/layout/BasicLinearProcessNumbered"/>
    <dgm:cxn modelId="{AD119686-0B65-4509-A760-5968DB1D3996}" type="presParOf" srcId="{0476B51C-C0FD-48B6-8B09-571F7B145493}" destId="{18AB12BC-B545-4133-A031-C399FC7D1A23}" srcOrd="3" destOrd="0" presId="urn:microsoft.com/office/officeart/2016/7/layout/BasicLinearProcessNumbered"/>
    <dgm:cxn modelId="{FF6166A2-64C3-4156-B371-09A9DB077478}" type="presParOf" srcId="{B381D727-6A81-46F5-B23F-B8A4EE29F727}" destId="{D7C3F15F-580C-41AA-A82F-2400E01B2BAE}" srcOrd="1" destOrd="0" presId="urn:microsoft.com/office/officeart/2016/7/layout/BasicLinearProcessNumbered"/>
    <dgm:cxn modelId="{D68225B1-3E78-40B2-B295-A30F4381A87E}" type="presParOf" srcId="{B381D727-6A81-46F5-B23F-B8A4EE29F727}" destId="{5E406C34-FC49-4713-8BE0-1CE5CF182EA2}" srcOrd="2" destOrd="0" presId="urn:microsoft.com/office/officeart/2016/7/layout/BasicLinearProcessNumbered"/>
    <dgm:cxn modelId="{ECB4E4B8-414E-4540-A9A5-5FE579B45821}" type="presParOf" srcId="{5E406C34-FC49-4713-8BE0-1CE5CF182EA2}" destId="{4F4B7002-704E-4DF1-A8DD-027A6EF783C0}" srcOrd="0" destOrd="0" presId="urn:microsoft.com/office/officeart/2016/7/layout/BasicLinearProcessNumbered"/>
    <dgm:cxn modelId="{31329766-13DE-4942-A8EA-5D1809492A5A}" type="presParOf" srcId="{5E406C34-FC49-4713-8BE0-1CE5CF182EA2}" destId="{2DA3A0F7-5370-4CE9-B026-424C4B88CCA8}" srcOrd="1" destOrd="0" presId="urn:microsoft.com/office/officeart/2016/7/layout/BasicLinearProcessNumbered"/>
    <dgm:cxn modelId="{CADDD1F3-55BC-4A77-A02A-9C9B4B2B5089}" type="presParOf" srcId="{5E406C34-FC49-4713-8BE0-1CE5CF182EA2}" destId="{C15EB645-5C05-404C-8212-DB81A73A04A0}" srcOrd="2" destOrd="0" presId="urn:microsoft.com/office/officeart/2016/7/layout/BasicLinearProcessNumbered"/>
    <dgm:cxn modelId="{94A089F6-2BC3-470A-9903-C323C1AD6D29}" type="presParOf" srcId="{5E406C34-FC49-4713-8BE0-1CE5CF182EA2}" destId="{2E550583-4B81-457C-8F41-1228D755ED44}" srcOrd="3" destOrd="0" presId="urn:microsoft.com/office/officeart/2016/7/layout/BasicLinearProcessNumbered"/>
    <dgm:cxn modelId="{1FF11C40-5C24-4FA2-8F1D-5FAA86442EA2}" type="presParOf" srcId="{B381D727-6A81-46F5-B23F-B8A4EE29F727}" destId="{B670F2EB-32C8-47F0-9674-B105C73E8A35}" srcOrd="3" destOrd="0" presId="urn:microsoft.com/office/officeart/2016/7/layout/BasicLinearProcessNumbered"/>
    <dgm:cxn modelId="{D604A575-E80A-49A7-8486-524658A28472}" type="presParOf" srcId="{B381D727-6A81-46F5-B23F-B8A4EE29F727}" destId="{755F21CB-9614-44C0-86FD-CA2425B21BBC}" srcOrd="4" destOrd="0" presId="urn:microsoft.com/office/officeart/2016/7/layout/BasicLinearProcessNumbered"/>
    <dgm:cxn modelId="{C89F1075-EE6A-4905-9B69-DD57BFC8F50C}" type="presParOf" srcId="{755F21CB-9614-44C0-86FD-CA2425B21BBC}" destId="{1CE9B0D8-2902-4945-92FE-316B5F74B168}" srcOrd="0" destOrd="0" presId="urn:microsoft.com/office/officeart/2016/7/layout/BasicLinearProcessNumbered"/>
    <dgm:cxn modelId="{CA2C430A-D8C2-472F-A942-E8E6EE8B9446}" type="presParOf" srcId="{755F21CB-9614-44C0-86FD-CA2425B21BBC}" destId="{D4AA8E51-F5D6-44E4-9AD7-51FBDB3E45B9}" srcOrd="1" destOrd="0" presId="urn:microsoft.com/office/officeart/2016/7/layout/BasicLinearProcessNumbered"/>
    <dgm:cxn modelId="{456948AF-37AE-47C9-B300-AEB4BEB3FD5E}" type="presParOf" srcId="{755F21CB-9614-44C0-86FD-CA2425B21BBC}" destId="{D78CF79C-08AA-46CD-BEEC-11815258CB9C}" srcOrd="2" destOrd="0" presId="urn:microsoft.com/office/officeart/2016/7/layout/BasicLinearProcessNumbered"/>
    <dgm:cxn modelId="{133E4F8B-7DCA-4719-86D7-00FFD242CC7B}" type="presParOf" srcId="{755F21CB-9614-44C0-86FD-CA2425B21BBC}" destId="{8FECFA81-9C34-42DA-B56B-32D753019142}" srcOrd="3" destOrd="0" presId="urn:microsoft.com/office/officeart/2016/7/layout/BasicLinearProcessNumbered"/>
    <dgm:cxn modelId="{80E0F1D7-7F71-4AD1-8216-9D0379246617}" type="presParOf" srcId="{B381D727-6A81-46F5-B23F-B8A4EE29F727}" destId="{76BDC794-CFD9-4765-8583-BF5C5ADD4070}" srcOrd="5" destOrd="0" presId="urn:microsoft.com/office/officeart/2016/7/layout/BasicLinearProcessNumbered"/>
    <dgm:cxn modelId="{285F4B75-3F0B-4385-822C-E594EA904748}" type="presParOf" srcId="{B381D727-6A81-46F5-B23F-B8A4EE29F727}" destId="{5B0CF7BD-25C9-4BB2-BA6C-AA395440BDD4}" srcOrd="6" destOrd="0" presId="urn:microsoft.com/office/officeart/2016/7/layout/BasicLinearProcessNumbered"/>
    <dgm:cxn modelId="{81E37596-F6A7-45E8-BC25-ADE6BBFD7F60}" type="presParOf" srcId="{5B0CF7BD-25C9-4BB2-BA6C-AA395440BDD4}" destId="{8E8F72F4-BDF4-4BD7-B727-0631992A2D74}" srcOrd="0" destOrd="0" presId="urn:microsoft.com/office/officeart/2016/7/layout/BasicLinearProcessNumbered"/>
    <dgm:cxn modelId="{53632288-14DA-48B0-8D85-17257116258E}" type="presParOf" srcId="{5B0CF7BD-25C9-4BB2-BA6C-AA395440BDD4}" destId="{989A4E31-D99B-49FF-8618-AE3C88186866}" srcOrd="1" destOrd="0" presId="urn:microsoft.com/office/officeart/2016/7/layout/BasicLinearProcessNumbered"/>
    <dgm:cxn modelId="{7AAF2493-C131-47A1-9271-FCEAF4D16D0C}" type="presParOf" srcId="{5B0CF7BD-25C9-4BB2-BA6C-AA395440BDD4}" destId="{D390026B-7F07-4878-B4BA-60EF2E6F1510}" srcOrd="2" destOrd="0" presId="urn:microsoft.com/office/officeart/2016/7/layout/BasicLinearProcessNumbered"/>
    <dgm:cxn modelId="{74ABFC90-A8E5-4282-8E00-293A202C34AA}" type="presParOf" srcId="{5B0CF7BD-25C9-4BB2-BA6C-AA395440BDD4}" destId="{12E05703-C32A-41D3-9C9B-6AC3B76585BD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5B2BDD-589B-4AF2-B832-7C6AD235D2CF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23802A53-6E56-4047-9C19-AB2FF3C420AB}">
      <dgm:prSet/>
      <dgm:spPr/>
      <dgm:t>
        <a:bodyPr/>
        <a:lstStyle/>
        <a:p>
          <a:r>
            <a:rPr lang="en-US" b="0" i="0"/>
            <a:t>What is model deployment?</a:t>
          </a:r>
          <a:endParaRPr lang="en-US"/>
        </a:p>
      </dgm:t>
    </dgm:pt>
    <dgm:pt modelId="{6F7D2653-9F5E-4A07-8D85-A61B9257C0D0}" type="parTrans" cxnId="{38506AF6-94F1-49F1-BB83-65BFF4B97FF9}">
      <dgm:prSet/>
      <dgm:spPr/>
      <dgm:t>
        <a:bodyPr/>
        <a:lstStyle/>
        <a:p>
          <a:endParaRPr lang="en-US"/>
        </a:p>
      </dgm:t>
    </dgm:pt>
    <dgm:pt modelId="{7235058E-16AF-43C4-8C40-045F7299C174}" type="sibTrans" cxnId="{38506AF6-94F1-49F1-BB83-65BFF4B97FF9}">
      <dgm:prSet/>
      <dgm:spPr/>
      <dgm:t>
        <a:bodyPr/>
        <a:lstStyle/>
        <a:p>
          <a:endParaRPr lang="en-US"/>
        </a:p>
      </dgm:t>
    </dgm:pt>
    <dgm:pt modelId="{D429F98B-26B8-4D4A-8CC1-70FC6AD352DF}">
      <dgm:prSet/>
      <dgm:spPr/>
      <dgm:t>
        <a:bodyPr/>
        <a:lstStyle/>
        <a:p>
          <a:r>
            <a:rPr lang="en-US" b="0" i="0" dirty="0"/>
            <a:t>Why is the cloud ideal for model deployment?</a:t>
          </a:r>
          <a:endParaRPr lang="en-US" dirty="0"/>
        </a:p>
      </dgm:t>
    </dgm:pt>
    <dgm:pt modelId="{539F2118-2DD2-4454-A800-205E5B45AC63}" type="parTrans" cxnId="{C64EE8FB-0786-461D-B5BB-BF99B3200CD4}">
      <dgm:prSet/>
      <dgm:spPr/>
      <dgm:t>
        <a:bodyPr/>
        <a:lstStyle/>
        <a:p>
          <a:endParaRPr lang="en-US"/>
        </a:p>
      </dgm:t>
    </dgm:pt>
    <dgm:pt modelId="{288E2548-268E-48CC-922D-8B808A378AFE}" type="sibTrans" cxnId="{C64EE8FB-0786-461D-B5BB-BF99B3200CD4}">
      <dgm:prSet/>
      <dgm:spPr/>
      <dgm:t>
        <a:bodyPr/>
        <a:lstStyle/>
        <a:p>
          <a:endParaRPr lang="en-US"/>
        </a:p>
      </dgm:t>
    </dgm:pt>
    <dgm:pt modelId="{7ED6C6E6-3A8E-4EA2-B1E9-E819BD83069A}" type="pres">
      <dgm:prSet presAssocID="{B45B2BDD-589B-4AF2-B832-7C6AD235D2CF}" presName="vert0" presStyleCnt="0">
        <dgm:presLayoutVars>
          <dgm:dir/>
          <dgm:animOne val="branch"/>
          <dgm:animLvl val="lvl"/>
        </dgm:presLayoutVars>
      </dgm:prSet>
      <dgm:spPr/>
    </dgm:pt>
    <dgm:pt modelId="{D31A498E-ED72-48F1-B569-BB90CC6B2444}" type="pres">
      <dgm:prSet presAssocID="{23802A53-6E56-4047-9C19-AB2FF3C420AB}" presName="thickLine" presStyleLbl="alignNode1" presStyleIdx="0" presStyleCnt="2"/>
      <dgm:spPr/>
    </dgm:pt>
    <dgm:pt modelId="{F89DC828-BCB9-4DA7-8F2C-16994BA196C4}" type="pres">
      <dgm:prSet presAssocID="{23802A53-6E56-4047-9C19-AB2FF3C420AB}" presName="horz1" presStyleCnt="0"/>
      <dgm:spPr/>
    </dgm:pt>
    <dgm:pt modelId="{366C1500-C5FC-43C1-A242-98F189B289D9}" type="pres">
      <dgm:prSet presAssocID="{23802A53-6E56-4047-9C19-AB2FF3C420AB}" presName="tx1" presStyleLbl="revTx" presStyleIdx="0" presStyleCnt="2"/>
      <dgm:spPr/>
    </dgm:pt>
    <dgm:pt modelId="{81928A63-3662-40A2-B0DA-9569FA0FDB23}" type="pres">
      <dgm:prSet presAssocID="{23802A53-6E56-4047-9C19-AB2FF3C420AB}" presName="vert1" presStyleCnt="0"/>
      <dgm:spPr/>
    </dgm:pt>
    <dgm:pt modelId="{3A26E102-0D2E-4CD7-9F97-B816D4C0DBAC}" type="pres">
      <dgm:prSet presAssocID="{D429F98B-26B8-4D4A-8CC1-70FC6AD352DF}" presName="thickLine" presStyleLbl="alignNode1" presStyleIdx="1" presStyleCnt="2"/>
      <dgm:spPr/>
    </dgm:pt>
    <dgm:pt modelId="{9384AE9B-4A31-45F4-8F88-C457D5085DDA}" type="pres">
      <dgm:prSet presAssocID="{D429F98B-26B8-4D4A-8CC1-70FC6AD352DF}" presName="horz1" presStyleCnt="0"/>
      <dgm:spPr/>
    </dgm:pt>
    <dgm:pt modelId="{E5725266-C4EA-4820-823C-790CAF41B682}" type="pres">
      <dgm:prSet presAssocID="{D429F98B-26B8-4D4A-8CC1-70FC6AD352DF}" presName="tx1" presStyleLbl="revTx" presStyleIdx="1" presStyleCnt="2"/>
      <dgm:spPr/>
    </dgm:pt>
    <dgm:pt modelId="{A29379F9-59A9-4A60-AC84-E3080B451442}" type="pres">
      <dgm:prSet presAssocID="{D429F98B-26B8-4D4A-8CC1-70FC6AD352DF}" presName="vert1" presStyleCnt="0"/>
      <dgm:spPr/>
    </dgm:pt>
  </dgm:ptLst>
  <dgm:cxnLst>
    <dgm:cxn modelId="{2ACC304A-52C9-4D8E-8928-B4943402E884}" type="presOf" srcId="{D429F98B-26B8-4D4A-8CC1-70FC6AD352DF}" destId="{E5725266-C4EA-4820-823C-790CAF41B682}" srcOrd="0" destOrd="0" presId="urn:microsoft.com/office/officeart/2008/layout/LinedList"/>
    <dgm:cxn modelId="{D390EC6B-E835-4356-AF91-88EFEA3794D3}" type="presOf" srcId="{B45B2BDD-589B-4AF2-B832-7C6AD235D2CF}" destId="{7ED6C6E6-3A8E-4EA2-B1E9-E819BD83069A}" srcOrd="0" destOrd="0" presId="urn:microsoft.com/office/officeart/2008/layout/LinedList"/>
    <dgm:cxn modelId="{AE3A78EB-42C0-4A50-8C7D-5FB9424CFE32}" type="presOf" srcId="{23802A53-6E56-4047-9C19-AB2FF3C420AB}" destId="{366C1500-C5FC-43C1-A242-98F189B289D9}" srcOrd="0" destOrd="0" presId="urn:microsoft.com/office/officeart/2008/layout/LinedList"/>
    <dgm:cxn modelId="{38506AF6-94F1-49F1-BB83-65BFF4B97FF9}" srcId="{B45B2BDD-589B-4AF2-B832-7C6AD235D2CF}" destId="{23802A53-6E56-4047-9C19-AB2FF3C420AB}" srcOrd="0" destOrd="0" parTransId="{6F7D2653-9F5E-4A07-8D85-A61B9257C0D0}" sibTransId="{7235058E-16AF-43C4-8C40-045F7299C174}"/>
    <dgm:cxn modelId="{C64EE8FB-0786-461D-B5BB-BF99B3200CD4}" srcId="{B45B2BDD-589B-4AF2-B832-7C6AD235D2CF}" destId="{D429F98B-26B8-4D4A-8CC1-70FC6AD352DF}" srcOrd="1" destOrd="0" parTransId="{539F2118-2DD2-4454-A800-205E5B45AC63}" sibTransId="{288E2548-268E-48CC-922D-8B808A378AFE}"/>
    <dgm:cxn modelId="{4DB5F9F1-687E-4264-B0F5-99ECF813AFCB}" type="presParOf" srcId="{7ED6C6E6-3A8E-4EA2-B1E9-E819BD83069A}" destId="{D31A498E-ED72-48F1-B569-BB90CC6B2444}" srcOrd="0" destOrd="0" presId="urn:microsoft.com/office/officeart/2008/layout/LinedList"/>
    <dgm:cxn modelId="{35803D98-B547-4B33-889F-D0917E592809}" type="presParOf" srcId="{7ED6C6E6-3A8E-4EA2-B1E9-E819BD83069A}" destId="{F89DC828-BCB9-4DA7-8F2C-16994BA196C4}" srcOrd="1" destOrd="0" presId="urn:microsoft.com/office/officeart/2008/layout/LinedList"/>
    <dgm:cxn modelId="{6281F30A-D85F-4501-8514-63E4B2C4F6D5}" type="presParOf" srcId="{F89DC828-BCB9-4DA7-8F2C-16994BA196C4}" destId="{366C1500-C5FC-43C1-A242-98F189B289D9}" srcOrd="0" destOrd="0" presId="urn:microsoft.com/office/officeart/2008/layout/LinedList"/>
    <dgm:cxn modelId="{C242406E-0BA4-43A1-9012-AF050056F518}" type="presParOf" srcId="{F89DC828-BCB9-4DA7-8F2C-16994BA196C4}" destId="{81928A63-3662-40A2-B0DA-9569FA0FDB23}" srcOrd="1" destOrd="0" presId="urn:microsoft.com/office/officeart/2008/layout/LinedList"/>
    <dgm:cxn modelId="{FF869931-C90A-4935-B545-BB3D26A90BB3}" type="presParOf" srcId="{7ED6C6E6-3A8E-4EA2-B1E9-E819BD83069A}" destId="{3A26E102-0D2E-4CD7-9F97-B816D4C0DBAC}" srcOrd="2" destOrd="0" presId="urn:microsoft.com/office/officeart/2008/layout/LinedList"/>
    <dgm:cxn modelId="{467C54C3-D32A-4D8E-A3E8-5326B2099DAF}" type="presParOf" srcId="{7ED6C6E6-3A8E-4EA2-B1E9-E819BD83069A}" destId="{9384AE9B-4A31-45F4-8F88-C457D5085DDA}" srcOrd="3" destOrd="0" presId="urn:microsoft.com/office/officeart/2008/layout/LinedList"/>
    <dgm:cxn modelId="{507E7EF5-C44C-4A53-994E-837E15A19E24}" type="presParOf" srcId="{9384AE9B-4A31-45F4-8F88-C457D5085DDA}" destId="{E5725266-C4EA-4820-823C-790CAF41B682}" srcOrd="0" destOrd="0" presId="urn:microsoft.com/office/officeart/2008/layout/LinedList"/>
    <dgm:cxn modelId="{5483973C-1956-4E65-B6D1-625A2B521CD1}" type="presParOf" srcId="{9384AE9B-4A31-45F4-8F88-C457D5085DDA}" destId="{A29379F9-59A9-4A60-AC84-E3080B45144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090DD0-8FA4-4948-B53E-71FBA92AA9E9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BAB5DD1-475F-4E59-A4C8-61D0B1466BB2}">
      <dgm:prSet/>
      <dgm:spPr/>
      <dgm:t>
        <a:bodyPr/>
        <a:lstStyle/>
        <a:p>
          <a:r>
            <a:rPr lang="pt-BR"/>
            <a:t>Hugging Face - An open-source machine learning models and pipelines platform.</a:t>
          </a:r>
          <a:endParaRPr lang="en-US"/>
        </a:p>
      </dgm:t>
    </dgm:pt>
    <dgm:pt modelId="{B4D8A980-8EBF-49B8-AF3D-35921ED4F1EE}" type="parTrans" cxnId="{C81032A6-F3F8-42A4-AC76-3AC127E33A44}">
      <dgm:prSet/>
      <dgm:spPr/>
      <dgm:t>
        <a:bodyPr/>
        <a:lstStyle/>
        <a:p>
          <a:endParaRPr lang="en-US"/>
        </a:p>
      </dgm:t>
    </dgm:pt>
    <dgm:pt modelId="{9F471B6F-3268-4D76-9E59-0E47F13D983D}" type="sibTrans" cxnId="{C81032A6-F3F8-42A4-AC76-3AC127E33A44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546349E2-668C-4848-996F-9306E494F1E0}">
      <dgm:prSet/>
      <dgm:spPr/>
      <dgm:t>
        <a:bodyPr/>
        <a:lstStyle/>
        <a:p>
          <a:r>
            <a:rPr lang="pt-BR"/>
            <a:t>FastAPI - A modern Python framework for building RESTful APIs.</a:t>
          </a:r>
          <a:endParaRPr lang="en-US"/>
        </a:p>
      </dgm:t>
    </dgm:pt>
    <dgm:pt modelId="{031C2D9E-E1CC-4406-BA7E-E1FB75F75AB2}" type="parTrans" cxnId="{2A392856-A8F2-4F6F-BD7B-910D371D7A54}">
      <dgm:prSet/>
      <dgm:spPr/>
      <dgm:t>
        <a:bodyPr/>
        <a:lstStyle/>
        <a:p>
          <a:endParaRPr lang="en-US"/>
        </a:p>
      </dgm:t>
    </dgm:pt>
    <dgm:pt modelId="{EE848C73-4EBE-47F8-8221-2B7104508E2B}" type="sibTrans" cxnId="{2A392856-A8F2-4F6F-BD7B-910D371D7A54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254CC08E-3EEF-443F-8F40-31A21A1F43ED}">
      <dgm:prSet/>
      <dgm:spPr/>
      <dgm:t>
        <a:bodyPr/>
        <a:lstStyle/>
        <a:p>
          <a:r>
            <a:rPr lang="pt-BR"/>
            <a:t>Docker - A tool for containerizing applications, making them portable and scalable.</a:t>
          </a:r>
          <a:endParaRPr lang="en-US"/>
        </a:p>
      </dgm:t>
    </dgm:pt>
    <dgm:pt modelId="{713E4C27-1AE4-44EA-9895-D91677EB46BC}" type="parTrans" cxnId="{0C908D02-0E1B-4E58-B092-89DE9C0A566D}">
      <dgm:prSet/>
      <dgm:spPr/>
      <dgm:t>
        <a:bodyPr/>
        <a:lstStyle/>
        <a:p>
          <a:endParaRPr lang="en-US"/>
        </a:p>
      </dgm:t>
    </dgm:pt>
    <dgm:pt modelId="{25526D00-253D-4E9F-8CD5-B884EEE35BDD}" type="sibTrans" cxnId="{0C908D02-0E1B-4E58-B092-89DE9C0A566D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B303619F-9B00-439B-A2ED-2C28A9FC0D1E}">
      <dgm:prSet/>
      <dgm:spPr/>
      <dgm:t>
        <a:bodyPr/>
        <a:lstStyle/>
        <a:p>
          <a:r>
            <a:rPr lang="pt-BR"/>
            <a:t>Kubernetes - A container orchestration system for managing the deployment and lifecycle of applications.</a:t>
          </a:r>
          <a:endParaRPr lang="en-US"/>
        </a:p>
      </dgm:t>
    </dgm:pt>
    <dgm:pt modelId="{8F3DA23D-0BC6-4FDC-BC41-92D691A6003C}" type="parTrans" cxnId="{53A10484-D71C-47C6-8580-B7864A554C65}">
      <dgm:prSet/>
      <dgm:spPr/>
      <dgm:t>
        <a:bodyPr/>
        <a:lstStyle/>
        <a:p>
          <a:endParaRPr lang="en-US"/>
        </a:p>
      </dgm:t>
    </dgm:pt>
    <dgm:pt modelId="{26E2399E-7067-4887-B83E-A0C6E354A22C}" type="sibTrans" cxnId="{53A10484-D71C-47C6-8580-B7864A554C65}">
      <dgm:prSet phldrT="04"/>
      <dgm:spPr/>
      <dgm:t>
        <a:bodyPr/>
        <a:lstStyle/>
        <a:p>
          <a:r>
            <a:rPr lang="en-US"/>
            <a:t>04</a:t>
          </a:r>
        </a:p>
      </dgm:t>
    </dgm:pt>
    <dgm:pt modelId="{93F0A762-8F97-489C-A03D-FDD24D1DA4C9}" type="pres">
      <dgm:prSet presAssocID="{A1090DD0-8FA4-4948-B53E-71FBA92AA9E9}" presName="Name0" presStyleCnt="0">
        <dgm:presLayoutVars>
          <dgm:animLvl val="lvl"/>
          <dgm:resizeHandles val="exact"/>
        </dgm:presLayoutVars>
      </dgm:prSet>
      <dgm:spPr/>
    </dgm:pt>
    <dgm:pt modelId="{B16A3A90-5072-4F7C-9630-4B2BD92DF2B6}" type="pres">
      <dgm:prSet presAssocID="{0BAB5DD1-475F-4E59-A4C8-61D0B1466BB2}" presName="compositeNode" presStyleCnt="0">
        <dgm:presLayoutVars>
          <dgm:bulletEnabled val="1"/>
        </dgm:presLayoutVars>
      </dgm:prSet>
      <dgm:spPr/>
    </dgm:pt>
    <dgm:pt modelId="{BF01BE8F-02BF-4AF3-8E9B-F6FBD6F47565}" type="pres">
      <dgm:prSet presAssocID="{0BAB5DD1-475F-4E59-A4C8-61D0B1466BB2}" presName="bgRect" presStyleLbl="alignNode1" presStyleIdx="0" presStyleCnt="4"/>
      <dgm:spPr/>
    </dgm:pt>
    <dgm:pt modelId="{B32DB824-AF42-40B8-96A7-DE39BCE0C5BF}" type="pres">
      <dgm:prSet presAssocID="{9F471B6F-3268-4D76-9E59-0E47F13D983D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5EBD4D1D-5F5D-4C56-BE88-BBCC31CE1A85}" type="pres">
      <dgm:prSet presAssocID="{0BAB5DD1-475F-4E59-A4C8-61D0B1466BB2}" presName="nodeRect" presStyleLbl="alignNode1" presStyleIdx="0" presStyleCnt="4">
        <dgm:presLayoutVars>
          <dgm:bulletEnabled val="1"/>
        </dgm:presLayoutVars>
      </dgm:prSet>
      <dgm:spPr/>
    </dgm:pt>
    <dgm:pt modelId="{11A04979-2AC7-47F6-9389-73F443986C2E}" type="pres">
      <dgm:prSet presAssocID="{9F471B6F-3268-4D76-9E59-0E47F13D983D}" presName="sibTrans" presStyleCnt="0"/>
      <dgm:spPr/>
    </dgm:pt>
    <dgm:pt modelId="{2FD5DFF2-8B5B-4136-8504-45A8B3F62154}" type="pres">
      <dgm:prSet presAssocID="{546349E2-668C-4848-996F-9306E494F1E0}" presName="compositeNode" presStyleCnt="0">
        <dgm:presLayoutVars>
          <dgm:bulletEnabled val="1"/>
        </dgm:presLayoutVars>
      </dgm:prSet>
      <dgm:spPr/>
    </dgm:pt>
    <dgm:pt modelId="{B34BB43F-98AE-4457-AE9E-6652BF579BA5}" type="pres">
      <dgm:prSet presAssocID="{546349E2-668C-4848-996F-9306E494F1E0}" presName="bgRect" presStyleLbl="alignNode1" presStyleIdx="1" presStyleCnt="4"/>
      <dgm:spPr/>
    </dgm:pt>
    <dgm:pt modelId="{1539B67C-0056-4092-AFC7-70D138EF9B01}" type="pres">
      <dgm:prSet presAssocID="{EE848C73-4EBE-47F8-8221-2B7104508E2B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CBD0FA60-60B6-4AE5-BBF1-355E1E65360F}" type="pres">
      <dgm:prSet presAssocID="{546349E2-668C-4848-996F-9306E494F1E0}" presName="nodeRect" presStyleLbl="alignNode1" presStyleIdx="1" presStyleCnt="4">
        <dgm:presLayoutVars>
          <dgm:bulletEnabled val="1"/>
        </dgm:presLayoutVars>
      </dgm:prSet>
      <dgm:spPr/>
    </dgm:pt>
    <dgm:pt modelId="{579CAE9C-9C9B-4E2C-97F4-DB805B897454}" type="pres">
      <dgm:prSet presAssocID="{EE848C73-4EBE-47F8-8221-2B7104508E2B}" presName="sibTrans" presStyleCnt="0"/>
      <dgm:spPr/>
    </dgm:pt>
    <dgm:pt modelId="{B75ED854-B163-4FFC-8179-D182FEE07E32}" type="pres">
      <dgm:prSet presAssocID="{254CC08E-3EEF-443F-8F40-31A21A1F43ED}" presName="compositeNode" presStyleCnt="0">
        <dgm:presLayoutVars>
          <dgm:bulletEnabled val="1"/>
        </dgm:presLayoutVars>
      </dgm:prSet>
      <dgm:spPr/>
    </dgm:pt>
    <dgm:pt modelId="{CD96269A-B600-4C0A-A5B9-99B862FF0B50}" type="pres">
      <dgm:prSet presAssocID="{254CC08E-3EEF-443F-8F40-31A21A1F43ED}" presName="bgRect" presStyleLbl="alignNode1" presStyleIdx="2" presStyleCnt="4"/>
      <dgm:spPr/>
    </dgm:pt>
    <dgm:pt modelId="{8D704595-1836-401A-9158-B40F39FDF3CB}" type="pres">
      <dgm:prSet presAssocID="{25526D00-253D-4E9F-8CD5-B884EEE35BDD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91083B62-73CF-47E9-9059-A85E4C8ABA09}" type="pres">
      <dgm:prSet presAssocID="{254CC08E-3EEF-443F-8F40-31A21A1F43ED}" presName="nodeRect" presStyleLbl="alignNode1" presStyleIdx="2" presStyleCnt="4">
        <dgm:presLayoutVars>
          <dgm:bulletEnabled val="1"/>
        </dgm:presLayoutVars>
      </dgm:prSet>
      <dgm:spPr/>
    </dgm:pt>
    <dgm:pt modelId="{BDFF354B-4536-44AF-83FE-F1D69E66F852}" type="pres">
      <dgm:prSet presAssocID="{25526D00-253D-4E9F-8CD5-B884EEE35BDD}" presName="sibTrans" presStyleCnt="0"/>
      <dgm:spPr/>
    </dgm:pt>
    <dgm:pt modelId="{CD5F4676-97D0-4450-82B9-71E0A81F6475}" type="pres">
      <dgm:prSet presAssocID="{B303619F-9B00-439B-A2ED-2C28A9FC0D1E}" presName="compositeNode" presStyleCnt="0">
        <dgm:presLayoutVars>
          <dgm:bulletEnabled val="1"/>
        </dgm:presLayoutVars>
      </dgm:prSet>
      <dgm:spPr/>
    </dgm:pt>
    <dgm:pt modelId="{E7688D33-E4FF-464B-8138-5373A57C5646}" type="pres">
      <dgm:prSet presAssocID="{B303619F-9B00-439B-A2ED-2C28A9FC0D1E}" presName="bgRect" presStyleLbl="alignNode1" presStyleIdx="3" presStyleCnt="4"/>
      <dgm:spPr/>
    </dgm:pt>
    <dgm:pt modelId="{32FE4D24-DF4E-44B1-B9BA-63526DB88154}" type="pres">
      <dgm:prSet presAssocID="{26E2399E-7067-4887-B83E-A0C6E354A22C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AF4392B3-FC90-4D51-AC0E-690CC1A83CE0}" type="pres">
      <dgm:prSet presAssocID="{B303619F-9B00-439B-A2ED-2C28A9FC0D1E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0C908D02-0E1B-4E58-B092-89DE9C0A566D}" srcId="{A1090DD0-8FA4-4948-B53E-71FBA92AA9E9}" destId="{254CC08E-3EEF-443F-8F40-31A21A1F43ED}" srcOrd="2" destOrd="0" parTransId="{713E4C27-1AE4-44EA-9895-D91677EB46BC}" sibTransId="{25526D00-253D-4E9F-8CD5-B884EEE35BDD}"/>
    <dgm:cxn modelId="{5407FD04-7204-4D4F-AD22-199A84864BBE}" type="presOf" srcId="{EE848C73-4EBE-47F8-8221-2B7104508E2B}" destId="{1539B67C-0056-4092-AFC7-70D138EF9B01}" srcOrd="0" destOrd="0" presId="urn:microsoft.com/office/officeart/2016/7/layout/LinearBlockProcessNumbered"/>
    <dgm:cxn modelId="{25EE9209-7827-476C-9819-DE99C6EB9AAD}" type="presOf" srcId="{25526D00-253D-4E9F-8CD5-B884EEE35BDD}" destId="{8D704595-1836-401A-9158-B40F39FDF3CB}" srcOrd="0" destOrd="0" presId="urn:microsoft.com/office/officeart/2016/7/layout/LinearBlockProcessNumbered"/>
    <dgm:cxn modelId="{143DA30C-1451-41EA-B65E-284D4CB2586A}" type="presOf" srcId="{B303619F-9B00-439B-A2ED-2C28A9FC0D1E}" destId="{AF4392B3-FC90-4D51-AC0E-690CC1A83CE0}" srcOrd="1" destOrd="0" presId="urn:microsoft.com/office/officeart/2016/7/layout/LinearBlockProcessNumbered"/>
    <dgm:cxn modelId="{3F0C553F-DC93-4C1D-B82D-BE724F153652}" type="presOf" srcId="{0BAB5DD1-475F-4E59-A4C8-61D0B1466BB2}" destId="{BF01BE8F-02BF-4AF3-8E9B-F6FBD6F47565}" srcOrd="0" destOrd="0" presId="urn:microsoft.com/office/officeart/2016/7/layout/LinearBlockProcessNumbered"/>
    <dgm:cxn modelId="{2101DC69-A044-4951-9EA6-C60F8D86D3C2}" type="presOf" srcId="{9F471B6F-3268-4D76-9E59-0E47F13D983D}" destId="{B32DB824-AF42-40B8-96A7-DE39BCE0C5BF}" srcOrd="0" destOrd="0" presId="urn:microsoft.com/office/officeart/2016/7/layout/LinearBlockProcessNumbered"/>
    <dgm:cxn modelId="{04E8766A-C5B1-43F3-8996-4AA31477193A}" type="presOf" srcId="{546349E2-668C-4848-996F-9306E494F1E0}" destId="{B34BB43F-98AE-4457-AE9E-6652BF579BA5}" srcOrd="0" destOrd="0" presId="urn:microsoft.com/office/officeart/2016/7/layout/LinearBlockProcessNumbered"/>
    <dgm:cxn modelId="{D7B7576C-8421-4EE5-A312-0B48C81E810A}" type="presOf" srcId="{0BAB5DD1-475F-4E59-A4C8-61D0B1466BB2}" destId="{5EBD4D1D-5F5D-4C56-BE88-BBCC31CE1A85}" srcOrd="1" destOrd="0" presId="urn:microsoft.com/office/officeart/2016/7/layout/LinearBlockProcessNumbered"/>
    <dgm:cxn modelId="{19591654-F39A-4949-BDF9-E43390043E8E}" type="presOf" srcId="{26E2399E-7067-4887-B83E-A0C6E354A22C}" destId="{32FE4D24-DF4E-44B1-B9BA-63526DB88154}" srcOrd="0" destOrd="0" presId="urn:microsoft.com/office/officeart/2016/7/layout/LinearBlockProcessNumbered"/>
    <dgm:cxn modelId="{2A392856-A8F2-4F6F-BD7B-910D371D7A54}" srcId="{A1090DD0-8FA4-4948-B53E-71FBA92AA9E9}" destId="{546349E2-668C-4848-996F-9306E494F1E0}" srcOrd="1" destOrd="0" parTransId="{031C2D9E-E1CC-4406-BA7E-E1FB75F75AB2}" sibTransId="{EE848C73-4EBE-47F8-8221-2B7104508E2B}"/>
    <dgm:cxn modelId="{4921CB58-DA7F-4A1C-A52C-E3378193DE63}" type="presOf" srcId="{254CC08E-3EEF-443F-8F40-31A21A1F43ED}" destId="{CD96269A-B600-4C0A-A5B9-99B862FF0B50}" srcOrd="0" destOrd="0" presId="urn:microsoft.com/office/officeart/2016/7/layout/LinearBlockProcessNumbered"/>
    <dgm:cxn modelId="{53A10484-D71C-47C6-8580-B7864A554C65}" srcId="{A1090DD0-8FA4-4948-B53E-71FBA92AA9E9}" destId="{B303619F-9B00-439B-A2ED-2C28A9FC0D1E}" srcOrd="3" destOrd="0" parTransId="{8F3DA23D-0BC6-4FDC-BC41-92D691A6003C}" sibTransId="{26E2399E-7067-4887-B83E-A0C6E354A22C}"/>
    <dgm:cxn modelId="{EEA0AF94-B61D-44CA-9591-665C6DC3042A}" type="presOf" srcId="{A1090DD0-8FA4-4948-B53E-71FBA92AA9E9}" destId="{93F0A762-8F97-489C-A03D-FDD24D1DA4C9}" srcOrd="0" destOrd="0" presId="urn:microsoft.com/office/officeart/2016/7/layout/LinearBlockProcessNumbered"/>
    <dgm:cxn modelId="{C81032A6-F3F8-42A4-AC76-3AC127E33A44}" srcId="{A1090DD0-8FA4-4948-B53E-71FBA92AA9E9}" destId="{0BAB5DD1-475F-4E59-A4C8-61D0B1466BB2}" srcOrd="0" destOrd="0" parTransId="{B4D8A980-8EBF-49B8-AF3D-35921ED4F1EE}" sibTransId="{9F471B6F-3268-4D76-9E59-0E47F13D983D}"/>
    <dgm:cxn modelId="{51CFFBD7-44DC-46AE-853B-B9BB4DE115E5}" type="presOf" srcId="{254CC08E-3EEF-443F-8F40-31A21A1F43ED}" destId="{91083B62-73CF-47E9-9059-A85E4C8ABA09}" srcOrd="1" destOrd="0" presId="urn:microsoft.com/office/officeart/2016/7/layout/LinearBlockProcessNumbered"/>
    <dgm:cxn modelId="{0FB411E0-A96D-4F9A-BB31-28AB3AFBCE81}" type="presOf" srcId="{B303619F-9B00-439B-A2ED-2C28A9FC0D1E}" destId="{E7688D33-E4FF-464B-8138-5373A57C5646}" srcOrd="0" destOrd="0" presId="urn:microsoft.com/office/officeart/2016/7/layout/LinearBlockProcessNumbered"/>
    <dgm:cxn modelId="{836623F8-151F-4583-BA8A-AE84D5EA293E}" type="presOf" srcId="{546349E2-668C-4848-996F-9306E494F1E0}" destId="{CBD0FA60-60B6-4AE5-BBF1-355E1E65360F}" srcOrd="1" destOrd="0" presId="urn:microsoft.com/office/officeart/2016/7/layout/LinearBlockProcessNumbered"/>
    <dgm:cxn modelId="{206C1439-C57C-4DC1-B295-EA1A5B3F3CD6}" type="presParOf" srcId="{93F0A762-8F97-489C-A03D-FDD24D1DA4C9}" destId="{B16A3A90-5072-4F7C-9630-4B2BD92DF2B6}" srcOrd="0" destOrd="0" presId="urn:microsoft.com/office/officeart/2016/7/layout/LinearBlockProcessNumbered"/>
    <dgm:cxn modelId="{307BD89F-2F32-4307-8261-B23F48A59536}" type="presParOf" srcId="{B16A3A90-5072-4F7C-9630-4B2BD92DF2B6}" destId="{BF01BE8F-02BF-4AF3-8E9B-F6FBD6F47565}" srcOrd="0" destOrd="0" presId="urn:microsoft.com/office/officeart/2016/7/layout/LinearBlockProcessNumbered"/>
    <dgm:cxn modelId="{585C5460-1241-423E-B94A-23E6A64FD6D3}" type="presParOf" srcId="{B16A3A90-5072-4F7C-9630-4B2BD92DF2B6}" destId="{B32DB824-AF42-40B8-96A7-DE39BCE0C5BF}" srcOrd="1" destOrd="0" presId="urn:microsoft.com/office/officeart/2016/7/layout/LinearBlockProcessNumbered"/>
    <dgm:cxn modelId="{EABC8736-96CA-4500-948E-5B15A9841A85}" type="presParOf" srcId="{B16A3A90-5072-4F7C-9630-4B2BD92DF2B6}" destId="{5EBD4D1D-5F5D-4C56-BE88-BBCC31CE1A85}" srcOrd="2" destOrd="0" presId="urn:microsoft.com/office/officeart/2016/7/layout/LinearBlockProcessNumbered"/>
    <dgm:cxn modelId="{5927F4DB-395C-4D41-94AB-ED610CD8AEED}" type="presParOf" srcId="{93F0A762-8F97-489C-A03D-FDD24D1DA4C9}" destId="{11A04979-2AC7-47F6-9389-73F443986C2E}" srcOrd="1" destOrd="0" presId="urn:microsoft.com/office/officeart/2016/7/layout/LinearBlockProcessNumbered"/>
    <dgm:cxn modelId="{E31F5E58-F130-4770-A835-E58F2C982248}" type="presParOf" srcId="{93F0A762-8F97-489C-A03D-FDD24D1DA4C9}" destId="{2FD5DFF2-8B5B-4136-8504-45A8B3F62154}" srcOrd="2" destOrd="0" presId="urn:microsoft.com/office/officeart/2016/7/layout/LinearBlockProcessNumbered"/>
    <dgm:cxn modelId="{7702D67A-2D86-46D9-9816-68ADFEE3479F}" type="presParOf" srcId="{2FD5DFF2-8B5B-4136-8504-45A8B3F62154}" destId="{B34BB43F-98AE-4457-AE9E-6652BF579BA5}" srcOrd="0" destOrd="0" presId="urn:microsoft.com/office/officeart/2016/7/layout/LinearBlockProcessNumbered"/>
    <dgm:cxn modelId="{0005C8AD-DEA2-4986-A2E0-AFB43E247B1E}" type="presParOf" srcId="{2FD5DFF2-8B5B-4136-8504-45A8B3F62154}" destId="{1539B67C-0056-4092-AFC7-70D138EF9B01}" srcOrd="1" destOrd="0" presId="urn:microsoft.com/office/officeart/2016/7/layout/LinearBlockProcessNumbered"/>
    <dgm:cxn modelId="{1683AB7D-CCEB-49BB-AC03-F91C1D7ED630}" type="presParOf" srcId="{2FD5DFF2-8B5B-4136-8504-45A8B3F62154}" destId="{CBD0FA60-60B6-4AE5-BBF1-355E1E65360F}" srcOrd="2" destOrd="0" presId="urn:microsoft.com/office/officeart/2016/7/layout/LinearBlockProcessNumbered"/>
    <dgm:cxn modelId="{0DB2D723-9D26-4D21-8D5E-9B99E4388F45}" type="presParOf" srcId="{93F0A762-8F97-489C-A03D-FDD24D1DA4C9}" destId="{579CAE9C-9C9B-4E2C-97F4-DB805B897454}" srcOrd="3" destOrd="0" presId="urn:microsoft.com/office/officeart/2016/7/layout/LinearBlockProcessNumbered"/>
    <dgm:cxn modelId="{A10EB093-BE6E-4ABF-BAA9-97EE63E51DBD}" type="presParOf" srcId="{93F0A762-8F97-489C-A03D-FDD24D1DA4C9}" destId="{B75ED854-B163-4FFC-8179-D182FEE07E32}" srcOrd="4" destOrd="0" presId="urn:microsoft.com/office/officeart/2016/7/layout/LinearBlockProcessNumbered"/>
    <dgm:cxn modelId="{7A664CC4-74FC-419D-AD99-F4685A76DE55}" type="presParOf" srcId="{B75ED854-B163-4FFC-8179-D182FEE07E32}" destId="{CD96269A-B600-4C0A-A5B9-99B862FF0B50}" srcOrd="0" destOrd="0" presId="urn:microsoft.com/office/officeart/2016/7/layout/LinearBlockProcessNumbered"/>
    <dgm:cxn modelId="{E0F6C00C-23CE-450E-BE66-467B23D79743}" type="presParOf" srcId="{B75ED854-B163-4FFC-8179-D182FEE07E32}" destId="{8D704595-1836-401A-9158-B40F39FDF3CB}" srcOrd="1" destOrd="0" presId="urn:microsoft.com/office/officeart/2016/7/layout/LinearBlockProcessNumbered"/>
    <dgm:cxn modelId="{BFFF693E-452C-4781-A16F-82C772A71A34}" type="presParOf" srcId="{B75ED854-B163-4FFC-8179-D182FEE07E32}" destId="{91083B62-73CF-47E9-9059-A85E4C8ABA09}" srcOrd="2" destOrd="0" presId="urn:microsoft.com/office/officeart/2016/7/layout/LinearBlockProcessNumbered"/>
    <dgm:cxn modelId="{144C9D38-A6D9-4D6D-ADC1-0C7F1A165333}" type="presParOf" srcId="{93F0A762-8F97-489C-A03D-FDD24D1DA4C9}" destId="{BDFF354B-4536-44AF-83FE-F1D69E66F852}" srcOrd="5" destOrd="0" presId="urn:microsoft.com/office/officeart/2016/7/layout/LinearBlockProcessNumbered"/>
    <dgm:cxn modelId="{42A19FE4-16ED-48B7-B72A-1C98A48459EB}" type="presParOf" srcId="{93F0A762-8F97-489C-A03D-FDD24D1DA4C9}" destId="{CD5F4676-97D0-4450-82B9-71E0A81F6475}" srcOrd="6" destOrd="0" presId="urn:microsoft.com/office/officeart/2016/7/layout/LinearBlockProcessNumbered"/>
    <dgm:cxn modelId="{9EABA27B-C5F6-4A5F-BE44-EC6D4AB78D46}" type="presParOf" srcId="{CD5F4676-97D0-4450-82B9-71E0A81F6475}" destId="{E7688D33-E4FF-464B-8138-5373A57C5646}" srcOrd="0" destOrd="0" presId="urn:microsoft.com/office/officeart/2016/7/layout/LinearBlockProcessNumbered"/>
    <dgm:cxn modelId="{185CF495-92B8-4DDE-A890-FB61B57E9DED}" type="presParOf" srcId="{CD5F4676-97D0-4450-82B9-71E0A81F6475}" destId="{32FE4D24-DF4E-44B1-B9BA-63526DB88154}" srcOrd="1" destOrd="0" presId="urn:microsoft.com/office/officeart/2016/7/layout/LinearBlockProcessNumbered"/>
    <dgm:cxn modelId="{B96B94FF-4649-47D4-B150-C5C9CD1C848B}" type="presParOf" srcId="{CD5F4676-97D0-4450-82B9-71E0A81F6475}" destId="{AF4392B3-FC90-4D51-AC0E-690CC1A83CE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AD006B-27AE-46AE-8AEA-59FBDA152132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1D3CDC3-2470-41ED-8DF6-C77D86A6E815}">
      <dgm:prSet/>
      <dgm:spPr/>
      <dgm:t>
        <a:bodyPr/>
        <a:lstStyle/>
        <a:p>
          <a:r>
            <a:rPr lang="en-US"/>
            <a:t>Creating</a:t>
          </a:r>
        </a:p>
      </dgm:t>
    </dgm:pt>
    <dgm:pt modelId="{54EA6B9C-B9A5-4ABC-8E14-22BAC1479429}" type="parTrans" cxnId="{D1B668D5-AFF2-4221-B721-6F181EC1F618}">
      <dgm:prSet/>
      <dgm:spPr/>
      <dgm:t>
        <a:bodyPr/>
        <a:lstStyle/>
        <a:p>
          <a:endParaRPr lang="en-US"/>
        </a:p>
      </dgm:t>
    </dgm:pt>
    <dgm:pt modelId="{ECDAEF01-E250-4EF4-B339-BD5F4CD4A622}" type="sibTrans" cxnId="{D1B668D5-AFF2-4221-B721-6F181EC1F618}">
      <dgm:prSet/>
      <dgm:spPr/>
      <dgm:t>
        <a:bodyPr/>
        <a:lstStyle/>
        <a:p>
          <a:endParaRPr lang="en-US"/>
        </a:p>
      </dgm:t>
    </dgm:pt>
    <dgm:pt modelId="{F405BEDC-F3A5-4E70-B994-DCDD62758B0A}">
      <dgm:prSet/>
      <dgm:spPr/>
      <dgm:t>
        <a:bodyPr/>
        <a:lstStyle/>
        <a:p>
          <a:r>
            <a:rPr lang="en-US"/>
            <a:t>Creating API routes to receive input data and return the model's predictions.</a:t>
          </a:r>
        </a:p>
      </dgm:t>
    </dgm:pt>
    <dgm:pt modelId="{529F3D0F-042F-4981-9602-0F0280524FBA}" type="parTrans" cxnId="{72532691-958B-4F98-8796-38E2833C3748}">
      <dgm:prSet/>
      <dgm:spPr/>
      <dgm:t>
        <a:bodyPr/>
        <a:lstStyle/>
        <a:p>
          <a:endParaRPr lang="en-US"/>
        </a:p>
      </dgm:t>
    </dgm:pt>
    <dgm:pt modelId="{7A74BC3F-7EC6-49DD-B6C5-D957679495E6}" type="sibTrans" cxnId="{72532691-958B-4F98-8796-38E2833C3748}">
      <dgm:prSet/>
      <dgm:spPr/>
      <dgm:t>
        <a:bodyPr/>
        <a:lstStyle/>
        <a:p>
          <a:endParaRPr lang="en-US"/>
        </a:p>
      </dgm:t>
    </dgm:pt>
    <dgm:pt modelId="{4B5F248E-984B-4869-A24E-BE2EAAAE115B}">
      <dgm:prSet/>
      <dgm:spPr/>
      <dgm:t>
        <a:bodyPr/>
        <a:lstStyle/>
        <a:p>
          <a:r>
            <a:rPr lang="en-US"/>
            <a:t>Implementing</a:t>
          </a:r>
        </a:p>
      </dgm:t>
    </dgm:pt>
    <dgm:pt modelId="{975808FF-2B5A-4F02-BB83-E8CBC0FE96E4}" type="parTrans" cxnId="{6351DEED-05EC-4976-B544-43AA420328EA}">
      <dgm:prSet/>
      <dgm:spPr/>
      <dgm:t>
        <a:bodyPr/>
        <a:lstStyle/>
        <a:p>
          <a:endParaRPr lang="en-US"/>
        </a:p>
      </dgm:t>
    </dgm:pt>
    <dgm:pt modelId="{D4FB03CB-FA9E-4663-9111-3A26ED0D5BFF}" type="sibTrans" cxnId="{6351DEED-05EC-4976-B544-43AA420328EA}">
      <dgm:prSet/>
      <dgm:spPr/>
      <dgm:t>
        <a:bodyPr/>
        <a:lstStyle/>
        <a:p>
          <a:endParaRPr lang="en-US"/>
        </a:p>
      </dgm:t>
    </dgm:pt>
    <dgm:pt modelId="{D955E3F6-D758-4983-AC42-89904240BC21}">
      <dgm:prSet/>
      <dgm:spPr/>
      <dgm:t>
        <a:bodyPr/>
        <a:lstStyle/>
        <a:p>
          <a:r>
            <a:rPr lang="en-US"/>
            <a:t>Implementing the model's inference logic within the API.</a:t>
          </a:r>
        </a:p>
      </dgm:t>
    </dgm:pt>
    <dgm:pt modelId="{F5E6296F-CD2D-49C2-A4B6-A2E95D43EC45}" type="parTrans" cxnId="{463321F8-0228-43B6-B43D-191448DECC1E}">
      <dgm:prSet/>
      <dgm:spPr/>
      <dgm:t>
        <a:bodyPr/>
        <a:lstStyle/>
        <a:p>
          <a:endParaRPr lang="en-US"/>
        </a:p>
      </dgm:t>
    </dgm:pt>
    <dgm:pt modelId="{8E6FD0D4-2C89-4A7D-8E0D-CDF12DCD34B5}" type="sibTrans" cxnId="{463321F8-0228-43B6-B43D-191448DECC1E}">
      <dgm:prSet/>
      <dgm:spPr/>
      <dgm:t>
        <a:bodyPr/>
        <a:lstStyle/>
        <a:p>
          <a:endParaRPr lang="en-US"/>
        </a:p>
      </dgm:t>
    </dgm:pt>
    <dgm:pt modelId="{2B4CABE2-A147-4C94-B551-7E29A03B5AC0}" type="pres">
      <dgm:prSet presAssocID="{DDAD006B-27AE-46AE-8AEA-59FBDA152132}" presName="Name0" presStyleCnt="0">
        <dgm:presLayoutVars>
          <dgm:dir/>
          <dgm:animLvl val="lvl"/>
          <dgm:resizeHandles val="exact"/>
        </dgm:presLayoutVars>
      </dgm:prSet>
      <dgm:spPr/>
    </dgm:pt>
    <dgm:pt modelId="{8C7FAA7F-2F49-4A50-B7F0-6F19A9821189}" type="pres">
      <dgm:prSet presAssocID="{81D3CDC3-2470-41ED-8DF6-C77D86A6E815}" presName="linNode" presStyleCnt="0"/>
      <dgm:spPr/>
    </dgm:pt>
    <dgm:pt modelId="{E84A1C67-4317-4F81-B669-562BB61A3541}" type="pres">
      <dgm:prSet presAssocID="{81D3CDC3-2470-41ED-8DF6-C77D86A6E815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6071DDFA-A9F8-44AF-9077-5211AECBA95F}" type="pres">
      <dgm:prSet presAssocID="{81D3CDC3-2470-41ED-8DF6-C77D86A6E815}" presName="descendantText" presStyleLbl="alignAccFollowNode1" presStyleIdx="0" presStyleCnt="2">
        <dgm:presLayoutVars>
          <dgm:bulletEnabled/>
        </dgm:presLayoutVars>
      </dgm:prSet>
      <dgm:spPr/>
    </dgm:pt>
    <dgm:pt modelId="{B19742B7-2488-4E68-A710-8595BC2BB06E}" type="pres">
      <dgm:prSet presAssocID="{ECDAEF01-E250-4EF4-B339-BD5F4CD4A622}" presName="sp" presStyleCnt="0"/>
      <dgm:spPr/>
    </dgm:pt>
    <dgm:pt modelId="{2550EE13-82CA-480C-B741-CD22CB9A86D2}" type="pres">
      <dgm:prSet presAssocID="{4B5F248E-984B-4869-A24E-BE2EAAAE115B}" presName="linNode" presStyleCnt="0"/>
      <dgm:spPr/>
    </dgm:pt>
    <dgm:pt modelId="{9565D5CB-1CE5-4B52-8634-FEA48C4E6CB6}" type="pres">
      <dgm:prSet presAssocID="{4B5F248E-984B-4869-A24E-BE2EAAAE115B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0D767F98-A1AE-48FA-A31A-9F78FA0EE576}" type="pres">
      <dgm:prSet presAssocID="{4B5F248E-984B-4869-A24E-BE2EAAAE115B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AC467A23-A22D-4853-819E-AC2A9BF6659A}" type="presOf" srcId="{DDAD006B-27AE-46AE-8AEA-59FBDA152132}" destId="{2B4CABE2-A147-4C94-B551-7E29A03B5AC0}" srcOrd="0" destOrd="0" presId="urn:microsoft.com/office/officeart/2016/7/layout/VerticalSolidActionList"/>
    <dgm:cxn modelId="{8094033C-305F-40A7-9D6A-4273ED390EAD}" type="presOf" srcId="{F405BEDC-F3A5-4E70-B994-DCDD62758B0A}" destId="{6071DDFA-A9F8-44AF-9077-5211AECBA95F}" srcOrd="0" destOrd="0" presId="urn:microsoft.com/office/officeart/2016/7/layout/VerticalSolidActionList"/>
    <dgm:cxn modelId="{72532691-958B-4F98-8796-38E2833C3748}" srcId="{81D3CDC3-2470-41ED-8DF6-C77D86A6E815}" destId="{F405BEDC-F3A5-4E70-B994-DCDD62758B0A}" srcOrd="0" destOrd="0" parTransId="{529F3D0F-042F-4981-9602-0F0280524FBA}" sibTransId="{7A74BC3F-7EC6-49DD-B6C5-D957679495E6}"/>
    <dgm:cxn modelId="{6162699C-90A0-4397-878A-8CFBCBFDC7E8}" type="presOf" srcId="{81D3CDC3-2470-41ED-8DF6-C77D86A6E815}" destId="{E84A1C67-4317-4F81-B669-562BB61A3541}" srcOrd="0" destOrd="0" presId="urn:microsoft.com/office/officeart/2016/7/layout/VerticalSolidActionList"/>
    <dgm:cxn modelId="{89A2C9B7-290B-4350-AB11-25BBBB553EC0}" type="presOf" srcId="{D955E3F6-D758-4983-AC42-89904240BC21}" destId="{0D767F98-A1AE-48FA-A31A-9F78FA0EE576}" srcOrd="0" destOrd="0" presId="urn:microsoft.com/office/officeart/2016/7/layout/VerticalSolidActionList"/>
    <dgm:cxn modelId="{E27ED0CA-7B3A-4F2E-B2CB-9B8F8503073E}" type="presOf" srcId="{4B5F248E-984B-4869-A24E-BE2EAAAE115B}" destId="{9565D5CB-1CE5-4B52-8634-FEA48C4E6CB6}" srcOrd="0" destOrd="0" presId="urn:microsoft.com/office/officeart/2016/7/layout/VerticalSolidActionList"/>
    <dgm:cxn modelId="{D1B668D5-AFF2-4221-B721-6F181EC1F618}" srcId="{DDAD006B-27AE-46AE-8AEA-59FBDA152132}" destId="{81D3CDC3-2470-41ED-8DF6-C77D86A6E815}" srcOrd="0" destOrd="0" parTransId="{54EA6B9C-B9A5-4ABC-8E14-22BAC1479429}" sibTransId="{ECDAEF01-E250-4EF4-B339-BD5F4CD4A622}"/>
    <dgm:cxn modelId="{6351DEED-05EC-4976-B544-43AA420328EA}" srcId="{DDAD006B-27AE-46AE-8AEA-59FBDA152132}" destId="{4B5F248E-984B-4869-A24E-BE2EAAAE115B}" srcOrd="1" destOrd="0" parTransId="{975808FF-2B5A-4F02-BB83-E8CBC0FE96E4}" sibTransId="{D4FB03CB-FA9E-4663-9111-3A26ED0D5BFF}"/>
    <dgm:cxn modelId="{463321F8-0228-43B6-B43D-191448DECC1E}" srcId="{4B5F248E-984B-4869-A24E-BE2EAAAE115B}" destId="{D955E3F6-D758-4983-AC42-89904240BC21}" srcOrd="0" destOrd="0" parTransId="{F5E6296F-CD2D-49C2-A4B6-A2E95D43EC45}" sibTransId="{8E6FD0D4-2C89-4A7D-8E0D-CDF12DCD34B5}"/>
    <dgm:cxn modelId="{9A8798BA-D3E5-46B1-A2D1-698B2A8C5750}" type="presParOf" srcId="{2B4CABE2-A147-4C94-B551-7E29A03B5AC0}" destId="{8C7FAA7F-2F49-4A50-B7F0-6F19A9821189}" srcOrd="0" destOrd="0" presId="urn:microsoft.com/office/officeart/2016/7/layout/VerticalSolidActionList"/>
    <dgm:cxn modelId="{11D3078C-31AB-468E-A186-BA2836DEC31D}" type="presParOf" srcId="{8C7FAA7F-2F49-4A50-B7F0-6F19A9821189}" destId="{E84A1C67-4317-4F81-B669-562BB61A3541}" srcOrd="0" destOrd="0" presId="urn:microsoft.com/office/officeart/2016/7/layout/VerticalSolidActionList"/>
    <dgm:cxn modelId="{91D5FC14-954C-4FFB-B5FA-15DDD49607F7}" type="presParOf" srcId="{8C7FAA7F-2F49-4A50-B7F0-6F19A9821189}" destId="{6071DDFA-A9F8-44AF-9077-5211AECBA95F}" srcOrd="1" destOrd="0" presId="urn:microsoft.com/office/officeart/2016/7/layout/VerticalSolidActionList"/>
    <dgm:cxn modelId="{673AF023-9CF4-4613-B790-53AABC33DFCA}" type="presParOf" srcId="{2B4CABE2-A147-4C94-B551-7E29A03B5AC0}" destId="{B19742B7-2488-4E68-A710-8595BC2BB06E}" srcOrd="1" destOrd="0" presId="urn:microsoft.com/office/officeart/2016/7/layout/VerticalSolidActionList"/>
    <dgm:cxn modelId="{D010DF23-FAAD-4945-B25A-D5B07349917F}" type="presParOf" srcId="{2B4CABE2-A147-4C94-B551-7E29A03B5AC0}" destId="{2550EE13-82CA-480C-B741-CD22CB9A86D2}" srcOrd="2" destOrd="0" presId="urn:microsoft.com/office/officeart/2016/7/layout/VerticalSolidActionList"/>
    <dgm:cxn modelId="{313CF835-D267-42AC-B9E8-CF47D494BF4C}" type="presParOf" srcId="{2550EE13-82CA-480C-B741-CD22CB9A86D2}" destId="{9565D5CB-1CE5-4B52-8634-FEA48C4E6CB6}" srcOrd="0" destOrd="0" presId="urn:microsoft.com/office/officeart/2016/7/layout/VerticalSolidActionList"/>
    <dgm:cxn modelId="{22D4D54D-D0E9-48E5-B8C7-3BAB659C8939}" type="presParOf" srcId="{2550EE13-82CA-480C-B741-CD22CB9A86D2}" destId="{0D767F98-A1AE-48FA-A31A-9F78FA0EE576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DA90EC1-664A-477A-8F94-2FA9044FFA2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1785157-9D46-4F00-8F81-F9A8231C51F9}">
      <dgm:prSet/>
      <dgm:spPr/>
      <dgm:t>
        <a:bodyPr/>
        <a:lstStyle/>
        <a:p>
          <a:pPr>
            <a:defRPr cap="all"/>
          </a:pPr>
          <a:r>
            <a:rPr lang="en-US"/>
            <a:t>Building a Dockerfile to containerize the FastAPI application.</a:t>
          </a:r>
        </a:p>
      </dgm:t>
    </dgm:pt>
    <dgm:pt modelId="{99A76278-52DC-4A3C-97B0-90EA9B288286}" type="parTrans" cxnId="{DA6228FC-836B-434B-83C7-DC9C7B5B8EEA}">
      <dgm:prSet/>
      <dgm:spPr/>
      <dgm:t>
        <a:bodyPr/>
        <a:lstStyle/>
        <a:p>
          <a:endParaRPr lang="en-US"/>
        </a:p>
      </dgm:t>
    </dgm:pt>
    <dgm:pt modelId="{D6C6C998-054B-48A7-8A56-1043AB18923B}" type="sibTrans" cxnId="{DA6228FC-836B-434B-83C7-DC9C7B5B8EEA}">
      <dgm:prSet/>
      <dgm:spPr/>
      <dgm:t>
        <a:bodyPr/>
        <a:lstStyle/>
        <a:p>
          <a:endParaRPr lang="en-US"/>
        </a:p>
      </dgm:t>
    </dgm:pt>
    <dgm:pt modelId="{F2FCAAC4-AF10-472F-A277-AAB9EA6378BA}">
      <dgm:prSet/>
      <dgm:spPr/>
      <dgm:t>
        <a:bodyPr/>
        <a:lstStyle/>
        <a:p>
          <a:pPr>
            <a:defRPr cap="all"/>
          </a:pPr>
          <a:r>
            <a:rPr lang="en-US"/>
            <a:t>Specifying dependencies and command-line arguments within the Dockerfile.</a:t>
          </a:r>
        </a:p>
      </dgm:t>
    </dgm:pt>
    <dgm:pt modelId="{47A97CF7-E164-40C7-9603-67A5A62B9610}" type="parTrans" cxnId="{E4FB1D19-105F-4468-9A32-240E2C3E796D}">
      <dgm:prSet/>
      <dgm:spPr/>
      <dgm:t>
        <a:bodyPr/>
        <a:lstStyle/>
        <a:p>
          <a:endParaRPr lang="en-US"/>
        </a:p>
      </dgm:t>
    </dgm:pt>
    <dgm:pt modelId="{2D68CAE0-91AB-4C97-8FBA-552F1502CB49}" type="sibTrans" cxnId="{E4FB1D19-105F-4468-9A32-240E2C3E796D}">
      <dgm:prSet/>
      <dgm:spPr/>
      <dgm:t>
        <a:bodyPr/>
        <a:lstStyle/>
        <a:p>
          <a:endParaRPr lang="en-US"/>
        </a:p>
      </dgm:t>
    </dgm:pt>
    <dgm:pt modelId="{6972CC7D-021C-485C-8401-931FA80B7932}" type="pres">
      <dgm:prSet presAssocID="{ADA90EC1-664A-477A-8F94-2FA9044FFA20}" presName="root" presStyleCnt="0">
        <dgm:presLayoutVars>
          <dgm:dir/>
          <dgm:resizeHandles val="exact"/>
        </dgm:presLayoutVars>
      </dgm:prSet>
      <dgm:spPr/>
    </dgm:pt>
    <dgm:pt modelId="{EB6E2AEF-EA5D-4D53-9E18-A724F9B69E5B}" type="pres">
      <dgm:prSet presAssocID="{61785157-9D46-4F00-8F81-F9A8231C51F9}" presName="compNode" presStyleCnt="0"/>
      <dgm:spPr/>
    </dgm:pt>
    <dgm:pt modelId="{B8770ED2-BA26-4EEB-80D2-5042A9A7AC1B}" type="pres">
      <dgm:prSet presAssocID="{61785157-9D46-4F00-8F81-F9A8231C51F9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3CEABEF-656B-4814-804C-66B6269988F8}" type="pres">
      <dgm:prSet presAssocID="{61785157-9D46-4F00-8F81-F9A8231C51F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ifício"/>
        </a:ext>
      </dgm:extLst>
    </dgm:pt>
    <dgm:pt modelId="{6C13F0F6-D3C3-4015-914E-C68092688C19}" type="pres">
      <dgm:prSet presAssocID="{61785157-9D46-4F00-8F81-F9A8231C51F9}" presName="spaceRect" presStyleCnt="0"/>
      <dgm:spPr/>
    </dgm:pt>
    <dgm:pt modelId="{C5245085-595E-4DD5-AE9C-7A7A064DAC41}" type="pres">
      <dgm:prSet presAssocID="{61785157-9D46-4F00-8F81-F9A8231C51F9}" presName="textRect" presStyleLbl="revTx" presStyleIdx="0" presStyleCnt="2">
        <dgm:presLayoutVars>
          <dgm:chMax val="1"/>
          <dgm:chPref val="1"/>
        </dgm:presLayoutVars>
      </dgm:prSet>
      <dgm:spPr/>
    </dgm:pt>
    <dgm:pt modelId="{7A50AF45-EF54-4540-B6D3-3D8F1F1EFB90}" type="pres">
      <dgm:prSet presAssocID="{D6C6C998-054B-48A7-8A56-1043AB18923B}" presName="sibTrans" presStyleCnt="0"/>
      <dgm:spPr/>
    </dgm:pt>
    <dgm:pt modelId="{BAC07111-8903-4293-9F46-902922A6D002}" type="pres">
      <dgm:prSet presAssocID="{F2FCAAC4-AF10-472F-A277-AAB9EA6378BA}" presName="compNode" presStyleCnt="0"/>
      <dgm:spPr/>
    </dgm:pt>
    <dgm:pt modelId="{F6E2504A-013C-4F96-B864-2FFAB315351B}" type="pres">
      <dgm:prSet presAssocID="{F2FCAAC4-AF10-472F-A277-AAB9EA6378BA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FA655A1-AA7E-4021-952F-AC7C71DA2829}" type="pres">
      <dgm:prSet presAssocID="{F2FCAAC4-AF10-472F-A277-AAB9EA6378B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54990CB4-166D-4E6F-9A1B-D96538C7667F}" type="pres">
      <dgm:prSet presAssocID="{F2FCAAC4-AF10-472F-A277-AAB9EA6378BA}" presName="spaceRect" presStyleCnt="0"/>
      <dgm:spPr/>
    </dgm:pt>
    <dgm:pt modelId="{B4986518-1EAE-4C7B-B5CC-CE77196CA24C}" type="pres">
      <dgm:prSet presAssocID="{F2FCAAC4-AF10-472F-A277-AAB9EA6378B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4FB1D19-105F-4468-9A32-240E2C3E796D}" srcId="{ADA90EC1-664A-477A-8F94-2FA9044FFA20}" destId="{F2FCAAC4-AF10-472F-A277-AAB9EA6378BA}" srcOrd="1" destOrd="0" parTransId="{47A97CF7-E164-40C7-9603-67A5A62B9610}" sibTransId="{2D68CAE0-91AB-4C97-8FBA-552F1502CB49}"/>
    <dgm:cxn modelId="{7E4A5A3C-4320-47FF-8891-942FBB5DB422}" type="presOf" srcId="{F2FCAAC4-AF10-472F-A277-AAB9EA6378BA}" destId="{B4986518-1EAE-4C7B-B5CC-CE77196CA24C}" srcOrd="0" destOrd="0" presId="urn:microsoft.com/office/officeart/2018/5/layout/IconLeafLabelList"/>
    <dgm:cxn modelId="{81C00990-022C-40F3-8BA4-6B4F69D6D310}" type="presOf" srcId="{ADA90EC1-664A-477A-8F94-2FA9044FFA20}" destId="{6972CC7D-021C-485C-8401-931FA80B7932}" srcOrd="0" destOrd="0" presId="urn:microsoft.com/office/officeart/2018/5/layout/IconLeafLabelList"/>
    <dgm:cxn modelId="{C43ED0AB-85BF-48DC-865E-457B52D4E437}" type="presOf" srcId="{61785157-9D46-4F00-8F81-F9A8231C51F9}" destId="{C5245085-595E-4DD5-AE9C-7A7A064DAC41}" srcOrd="0" destOrd="0" presId="urn:microsoft.com/office/officeart/2018/5/layout/IconLeafLabelList"/>
    <dgm:cxn modelId="{DA6228FC-836B-434B-83C7-DC9C7B5B8EEA}" srcId="{ADA90EC1-664A-477A-8F94-2FA9044FFA20}" destId="{61785157-9D46-4F00-8F81-F9A8231C51F9}" srcOrd="0" destOrd="0" parTransId="{99A76278-52DC-4A3C-97B0-90EA9B288286}" sibTransId="{D6C6C998-054B-48A7-8A56-1043AB18923B}"/>
    <dgm:cxn modelId="{95A324AC-726C-4691-A703-C5775AD21791}" type="presParOf" srcId="{6972CC7D-021C-485C-8401-931FA80B7932}" destId="{EB6E2AEF-EA5D-4D53-9E18-A724F9B69E5B}" srcOrd="0" destOrd="0" presId="urn:microsoft.com/office/officeart/2018/5/layout/IconLeafLabelList"/>
    <dgm:cxn modelId="{81A28BFA-5F86-4488-9124-5BC11C05E825}" type="presParOf" srcId="{EB6E2AEF-EA5D-4D53-9E18-A724F9B69E5B}" destId="{B8770ED2-BA26-4EEB-80D2-5042A9A7AC1B}" srcOrd="0" destOrd="0" presId="urn:microsoft.com/office/officeart/2018/5/layout/IconLeafLabelList"/>
    <dgm:cxn modelId="{4A52B808-8296-4412-977D-8B3EAFFC385E}" type="presParOf" srcId="{EB6E2AEF-EA5D-4D53-9E18-A724F9B69E5B}" destId="{D3CEABEF-656B-4814-804C-66B6269988F8}" srcOrd="1" destOrd="0" presId="urn:microsoft.com/office/officeart/2018/5/layout/IconLeafLabelList"/>
    <dgm:cxn modelId="{36787C26-32C5-4CE0-9651-8258204B190A}" type="presParOf" srcId="{EB6E2AEF-EA5D-4D53-9E18-A724F9B69E5B}" destId="{6C13F0F6-D3C3-4015-914E-C68092688C19}" srcOrd="2" destOrd="0" presId="urn:microsoft.com/office/officeart/2018/5/layout/IconLeafLabelList"/>
    <dgm:cxn modelId="{91D3A7AF-C450-4527-ADD1-130D593815EA}" type="presParOf" srcId="{EB6E2AEF-EA5D-4D53-9E18-A724F9B69E5B}" destId="{C5245085-595E-4DD5-AE9C-7A7A064DAC41}" srcOrd="3" destOrd="0" presId="urn:microsoft.com/office/officeart/2018/5/layout/IconLeafLabelList"/>
    <dgm:cxn modelId="{B583A62A-3781-4F19-95D7-9FDEFB2749D2}" type="presParOf" srcId="{6972CC7D-021C-485C-8401-931FA80B7932}" destId="{7A50AF45-EF54-4540-B6D3-3D8F1F1EFB90}" srcOrd="1" destOrd="0" presId="urn:microsoft.com/office/officeart/2018/5/layout/IconLeafLabelList"/>
    <dgm:cxn modelId="{8E7C4962-DC31-44FB-AD6F-96735915813E}" type="presParOf" srcId="{6972CC7D-021C-485C-8401-931FA80B7932}" destId="{BAC07111-8903-4293-9F46-902922A6D002}" srcOrd="2" destOrd="0" presId="urn:microsoft.com/office/officeart/2018/5/layout/IconLeafLabelList"/>
    <dgm:cxn modelId="{B02DB0B0-78A3-4C7E-AE4C-B85011D8D47E}" type="presParOf" srcId="{BAC07111-8903-4293-9F46-902922A6D002}" destId="{F6E2504A-013C-4F96-B864-2FFAB315351B}" srcOrd="0" destOrd="0" presId="urn:microsoft.com/office/officeart/2018/5/layout/IconLeafLabelList"/>
    <dgm:cxn modelId="{84CEC471-7367-484C-A57F-5236A93268A7}" type="presParOf" srcId="{BAC07111-8903-4293-9F46-902922A6D002}" destId="{0FA655A1-AA7E-4021-952F-AC7C71DA2829}" srcOrd="1" destOrd="0" presId="urn:microsoft.com/office/officeart/2018/5/layout/IconLeafLabelList"/>
    <dgm:cxn modelId="{1243F524-FAD9-435C-9385-522F485F66A5}" type="presParOf" srcId="{BAC07111-8903-4293-9F46-902922A6D002}" destId="{54990CB4-166D-4E6F-9A1B-D96538C7667F}" srcOrd="2" destOrd="0" presId="urn:microsoft.com/office/officeart/2018/5/layout/IconLeafLabelList"/>
    <dgm:cxn modelId="{06779800-AF75-4EC2-9817-313B2A4A59D7}" type="presParOf" srcId="{BAC07111-8903-4293-9F46-902922A6D002}" destId="{B4986518-1EAE-4C7B-B5CC-CE77196CA24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4A18E1-5AB2-4392-B873-4A22E0196BFA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2AC1F5C-792E-4C3C-8C17-D210AA411CA2}">
      <dgm:prSet/>
      <dgm:spPr/>
      <dgm:t>
        <a:bodyPr/>
        <a:lstStyle/>
        <a:p>
          <a:r>
            <a:rPr lang="en-US"/>
            <a:t>Creating</a:t>
          </a:r>
        </a:p>
      </dgm:t>
    </dgm:pt>
    <dgm:pt modelId="{699935CD-AB73-4534-BC9B-FDA77DDA77AE}" type="parTrans" cxnId="{6EAEAE1F-BD34-4E03-A1E3-5F448136D79E}">
      <dgm:prSet/>
      <dgm:spPr/>
      <dgm:t>
        <a:bodyPr/>
        <a:lstStyle/>
        <a:p>
          <a:endParaRPr lang="en-US"/>
        </a:p>
      </dgm:t>
    </dgm:pt>
    <dgm:pt modelId="{2C8BF747-471D-4A1A-AA22-4796138938B0}" type="sibTrans" cxnId="{6EAEAE1F-BD34-4E03-A1E3-5F448136D79E}">
      <dgm:prSet/>
      <dgm:spPr/>
      <dgm:t>
        <a:bodyPr/>
        <a:lstStyle/>
        <a:p>
          <a:endParaRPr lang="en-US"/>
        </a:p>
      </dgm:t>
    </dgm:pt>
    <dgm:pt modelId="{3CD3D191-94A0-4B40-82C9-4C19BC337F34}">
      <dgm:prSet/>
      <dgm:spPr/>
      <dgm:t>
        <a:bodyPr/>
        <a:lstStyle/>
        <a:p>
          <a:r>
            <a:rPr lang="en-US"/>
            <a:t>Creating a GKE cluster and configuring access.</a:t>
          </a:r>
        </a:p>
      </dgm:t>
    </dgm:pt>
    <dgm:pt modelId="{86F4CE14-F33F-4B80-8040-51E4EB45392C}" type="parTrans" cxnId="{52668FEC-085F-4F58-89D2-E71F63F9FB2B}">
      <dgm:prSet/>
      <dgm:spPr/>
      <dgm:t>
        <a:bodyPr/>
        <a:lstStyle/>
        <a:p>
          <a:endParaRPr lang="en-US"/>
        </a:p>
      </dgm:t>
    </dgm:pt>
    <dgm:pt modelId="{A3AB67F1-5491-43F8-A457-DCCE4C371B65}" type="sibTrans" cxnId="{52668FEC-085F-4F58-89D2-E71F63F9FB2B}">
      <dgm:prSet/>
      <dgm:spPr/>
      <dgm:t>
        <a:bodyPr/>
        <a:lstStyle/>
        <a:p>
          <a:endParaRPr lang="en-US"/>
        </a:p>
      </dgm:t>
    </dgm:pt>
    <dgm:pt modelId="{E94C78CB-8114-4023-AFD7-8100D47D961C}">
      <dgm:prSet/>
      <dgm:spPr/>
      <dgm:t>
        <a:bodyPr/>
        <a:lstStyle/>
        <a:p>
          <a:r>
            <a:rPr lang="en-US"/>
            <a:t>Defining</a:t>
          </a:r>
        </a:p>
      </dgm:t>
    </dgm:pt>
    <dgm:pt modelId="{FA89190C-0613-4611-B32F-18A07A339D89}" type="parTrans" cxnId="{305A24D6-20FE-4EF9-82E3-771CAEFCCA2D}">
      <dgm:prSet/>
      <dgm:spPr/>
      <dgm:t>
        <a:bodyPr/>
        <a:lstStyle/>
        <a:p>
          <a:endParaRPr lang="en-US"/>
        </a:p>
      </dgm:t>
    </dgm:pt>
    <dgm:pt modelId="{46B12BEF-4598-42B5-BF75-53733804EC39}" type="sibTrans" cxnId="{305A24D6-20FE-4EF9-82E3-771CAEFCCA2D}">
      <dgm:prSet/>
      <dgm:spPr/>
      <dgm:t>
        <a:bodyPr/>
        <a:lstStyle/>
        <a:p>
          <a:endParaRPr lang="en-US"/>
        </a:p>
      </dgm:t>
    </dgm:pt>
    <dgm:pt modelId="{57F8646A-FF25-415B-B41E-F7A51C2EDAD2}">
      <dgm:prSet/>
      <dgm:spPr/>
      <dgm:t>
        <a:bodyPr/>
        <a:lstStyle/>
        <a:p>
          <a:r>
            <a:rPr lang="en-US"/>
            <a:t>Defining a YAML configuration file to deploy the Dockerized application on GKE.</a:t>
          </a:r>
        </a:p>
      </dgm:t>
    </dgm:pt>
    <dgm:pt modelId="{D71EA619-EFB7-4F2C-95C2-076B825AB1EE}" type="parTrans" cxnId="{A2647910-9C8D-416E-9C7B-1B6EA392798A}">
      <dgm:prSet/>
      <dgm:spPr/>
      <dgm:t>
        <a:bodyPr/>
        <a:lstStyle/>
        <a:p>
          <a:endParaRPr lang="en-US"/>
        </a:p>
      </dgm:t>
    </dgm:pt>
    <dgm:pt modelId="{2CF923D0-0E52-4250-906C-96EC519CBC08}" type="sibTrans" cxnId="{A2647910-9C8D-416E-9C7B-1B6EA392798A}">
      <dgm:prSet/>
      <dgm:spPr/>
      <dgm:t>
        <a:bodyPr/>
        <a:lstStyle/>
        <a:p>
          <a:endParaRPr lang="en-US"/>
        </a:p>
      </dgm:t>
    </dgm:pt>
    <dgm:pt modelId="{BF28E6E8-A1E6-465D-8941-79F04B9AFABC}" type="pres">
      <dgm:prSet presAssocID="{7E4A18E1-5AB2-4392-B873-4A22E0196BFA}" presName="Name0" presStyleCnt="0">
        <dgm:presLayoutVars>
          <dgm:dir/>
          <dgm:animLvl val="lvl"/>
          <dgm:resizeHandles val="exact"/>
        </dgm:presLayoutVars>
      </dgm:prSet>
      <dgm:spPr/>
    </dgm:pt>
    <dgm:pt modelId="{E3543939-A397-484B-9D16-85BCEBFC3F35}" type="pres">
      <dgm:prSet presAssocID="{C2AC1F5C-792E-4C3C-8C17-D210AA411CA2}" presName="linNode" presStyleCnt="0"/>
      <dgm:spPr/>
    </dgm:pt>
    <dgm:pt modelId="{B0228D7A-B3E4-42C2-BA82-6AC65DB17340}" type="pres">
      <dgm:prSet presAssocID="{C2AC1F5C-792E-4C3C-8C17-D210AA411CA2}" presName="parentText" presStyleLbl="solidFgAcc1" presStyleIdx="0" presStyleCnt="2">
        <dgm:presLayoutVars>
          <dgm:chMax val="1"/>
          <dgm:bulletEnabled/>
        </dgm:presLayoutVars>
      </dgm:prSet>
      <dgm:spPr/>
    </dgm:pt>
    <dgm:pt modelId="{D1D742A6-8A07-4DA8-8ED1-B69E7AFEAB87}" type="pres">
      <dgm:prSet presAssocID="{C2AC1F5C-792E-4C3C-8C17-D210AA411CA2}" presName="descendantText" presStyleLbl="alignNode1" presStyleIdx="0" presStyleCnt="2">
        <dgm:presLayoutVars>
          <dgm:bulletEnabled/>
        </dgm:presLayoutVars>
      </dgm:prSet>
      <dgm:spPr/>
    </dgm:pt>
    <dgm:pt modelId="{87E2AB56-2BE2-4920-B780-91C90191C4B0}" type="pres">
      <dgm:prSet presAssocID="{2C8BF747-471D-4A1A-AA22-4796138938B0}" presName="sp" presStyleCnt="0"/>
      <dgm:spPr/>
    </dgm:pt>
    <dgm:pt modelId="{6F4BFFE3-DE59-4355-B9EB-BDE5E9A7FF6E}" type="pres">
      <dgm:prSet presAssocID="{E94C78CB-8114-4023-AFD7-8100D47D961C}" presName="linNode" presStyleCnt="0"/>
      <dgm:spPr/>
    </dgm:pt>
    <dgm:pt modelId="{53250D6C-1D8E-4233-84CD-9A31E759D2E8}" type="pres">
      <dgm:prSet presAssocID="{E94C78CB-8114-4023-AFD7-8100D47D961C}" presName="parentText" presStyleLbl="solidFgAcc1" presStyleIdx="1" presStyleCnt="2">
        <dgm:presLayoutVars>
          <dgm:chMax val="1"/>
          <dgm:bulletEnabled/>
        </dgm:presLayoutVars>
      </dgm:prSet>
      <dgm:spPr/>
    </dgm:pt>
    <dgm:pt modelId="{C9918278-FC89-4D03-ADA9-1B4BA095C3D3}" type="pres">
      <dgm:prSet presAssocID="{E94C78CB-8114-4023-AFD7-8100D47D961C}" presName="descendantText" presStyleLbl="alignNode1" presStyleIdx="1" presStyleCnt="2">
        <dgm:presLayoutVars>
          <dgm:bulletEnabled/>
        </dgm:presLayoutVars>
      </dgm:prSet>
      <dgm:spPr/>
    </dgm:pt>
  </dgm:ptLst>
  <dgm:cxnLst>
    <dgm:cxn modelId="{88CF5705-17C7-4E62-B80D-372273B0DC4C}" type="presOf" srcId="{57F8646A-FF25-415B-B41E-F7A51C2EDAD2}" destId="{C9918278-FC89-4D03-ADA9-1B4BA095C3D3}" srcOrd="0" destOrd="0" presId="urn:microsoft.com/office/officeart/2016/7/layout/VerticalHollowActionList"/>
    <dgm:cxn modelId="{A2647910-9C8D-416E-9C7B-1B6EA392798A}" srcId="{E94C78CB-8114-4023-AFD7-8100D47D961C}" destId="{57F8646A-FF25-415B-B41E-F7A51C2EDAD2}" srcOrd="0" destOrd="0" parTransId="{D71EA619-EFB7-4F2C-95C2-076B825AB1EE}" sibTransId="{2CF923D0-0E52-4250-906C-96EC519CBC08}"/>
    <dgm:cxn modelId="{0F4A9D1F-F095-40F3-A375-F2E3F23EA640}" type="presOf" srcId="{3CD3D191-94A0-4B40-82C9-4C19BC337F34}" destId="{D1D742A6-8A07-4DA8-8ED1-B69E7AFEAB87}" srcOrd="0" destOrd="0" presId="urn:microsoft.com/office/officeart/2016/7/layout/VerticalHollowActionList"/>
    <dgm:cxn modelId="{6EAEAE1F-BD34-4E03-A1E3-5F448136D79E}" srcId="{7E4A18E1-5AB2-4392-B873-4A22E0196BFA}" destId="{C2AC1F5C-792E-4C3C-8C17-D210AA411CA2}" srcOrd="0" destOrd="0" parTransId="{699935CD-AB73-4534-BC9B-FDA77DDA77AE}" sibTransId="{2C8BF747-471D-4A1A-AA22-4796138938B0}"/>
    <dgm:cxn modelId="{21736E64-2400-46C4-9F18-970393EACE53}" type="presOf" srcId="{7E4A18E1-5AB2-4392-B873-4A22E0196BFA}" destId="{BF28E6E8-A1E6-465D-8941-79F04B9AFABC}" srcOrd="0" destOrd="0" presId="urn:microsoft.com/office/officeart/2016/7/layout/VerticalHollowActionList"/>
    <dgm:cxn modelId="{03387245-9CDD-4DF0-B26F-1066C7DBBA4A}" type="presOf" srcId="{E94C78CB-8114-4023-AFD7-8100D47D961C}" destId="{53250D6C-1D8E-4233-84CD-9A31E759D2E8}" srcOrd="0" destOrd="0" presId="urn:microsoft.com/office/officeart/2016/7/layout/VerticalHollowActionList"/>
    <dgm:cxn modelId="{305A24D6-20FE-4EF9-82E3-771CAEFCCA2D}" srcId="{7E4A18E1-5AB2-4392-B873-4A22E0196BFA}" destId="{E94C78CB-8114-4023-AFD7-8100D47D961C}" srcOrd="1" destOrd="0" parTransId="{FA89190C-0613-4611-B32F-18A07A339D89}" sibTransId="{46B12BEF-4598-42B5-BF75-53733804EC39}"/>
    <dgm:cxn modelId="{FA99F1DC-1036-4D22-9E02-9138773ABD75}" type="presOf" srcId="{C2AC1F5C-792E-4C3C-8C17-D210AA411CA2}" destId="{B0228D7A-B3E4-42C2-BA82-6AC65DB17340}" srcOrd="0" destOrd="0" presId="urn:microsoft.com/office/officeart/2016/7/layout/VerticalHollowActionList"/>
    <dgm:cxn modelId="{52668FEC-085F-4F58-89D2-E71F63F9FB2B}" srcId="{C2AC1F5C-792E-4C3C-8C17-D210AA411CA2}" destId="{3CD3D191-94A0-4B40-82C9-4C19BC337F34}" srcOrd="0" destOrd="0" parTransId="{86F4CE14-F33F-4B80-8040-51E4EB45392C}" sibTransId="{A3AB67F1-5491-43F8-A457-DCCE4C371B65}"/>
    <dgm:cxn modelId="{332AA77B-0730-4F8A-9E96-DC4BA6B0CE50}" type="presParOf" srcId="{BF28E6E8-A1E6-465D-8941-79F04B9AFABC}" destId="{E3543939-A397-484B-9D16-85BCEBFC3F35}" srcOrd="0" destOrd="0" presId="urn:microsoft.com/office/officeart/2016/7/layout/VerticalHollowActionList"/>
    <dgm:cxn modelId="{25D05769-F878-4FD9-BE7D-E2E57DAB75BF}" type="presParOf" srcId="{E3543939-A397-484B-9D16-85BCEBFC3F35}" destId="{B0228D7A-B3E4-42C2-BA82-6AC65DB17340}" srcOrd="0" destOrd="0" presId="urn:microsoft.com/office/officeart/2016/7/layout/VerticalHollowActionList"/>
    <dgm:cxn modelId="{9BC3D04C-7ED0-4D6E-9D0D-4AF03D7883CE}" type="presParOf" srcId="{E3543939-A397-484B-9D16-85BCEBFC3F35}" destId="{D1D742A6-8A07-4DA8-8ED1-B69E7AFEAB87}" srcOrd="1" destOrd="0" presId="urn:microsoft.com/office/officeart/2016/7/layout/VerticalHollowActionList"/>
    <dgm:cxn modelId="{F31B51BC-CF97-43F2-8B86-5624C21006A6}" type="presParOf" srcId="{BF28E6E8-A1E6-465D-8941-79F04B9AFABC}" destId="{87E2AB56-2BE2-4920-B780-91C90191C4B0}" srcOrd="1" destOrd="0" presId="urn:microsoft.com/office/officeart/2016/7/layout/VerticalHollowActionList"/>
    <dgm:cxn modelId="{4F18A4CB-04F0-432A-8356-A6C1CB5273FC}" type="presParOf" srcId="{BF28E6E8-A1E6-465D-8941-79F04B9AFABC}" destId="{6F4BFFE3-DE59-4355-B9EB-BDE5E9A7FF6E}" srcOrd="2" destOrd="0" presId="urn:microsoft.com/office/officeart/2016/7/layout/VerticalHollowActionList"/>
    <dgm:cxn modelId="{F58890CD-41C9-4C99-8647-F5535C8FFD4A}" type="presParOf" srcId="{6F4BFFE3-DE59-4355-B9EB-BDE5E9A7FF6E}" destId="{53250D6C-1D8E-4233-84CD-9A31E759D2E8}" srcOrd="0" destOrd="0" presId="urn:microsoft.com/office/officeart/2016/7/layout/VerticalHollowActionList"/>
    <dgm:cxn modelId="{C6B6F7EF-7073-493D-9508-053F1F65DF73}" type="presParOf" srcId="{6F4BFFE3-DE59-4355-B9EB-BDE5E9A7FF6E}" destId="{C9918278-FC89-4D03-ADA9-1B4BA095C3D3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94C207-3BA6-42DE-89BA-602D7662890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92C308D-5BE9-4D6F-9CF4-759F84250B68}">
      <dgm:prSet/>
      <dgm:spPr/>
      <dgm:t>
        <a:bodyPr/>
        <a:lstStyle/>
        <a:p>
          <a:r>
            <a:rPr lang="pt-BR"/>
            <a:t>Lens Metrics (infra)</a:t>
          </a:r>
          <a:endParaRPr lang="en-US"/>
        </a:p>
      </dgm:t>
    </dgm:pt>
    <dgm:pt modelId="{D69E1C7B-7274-46E1-953D-5CF9A9A8A098}" type="parTrans" cxnId="{E0944BE6-5DC4-4275-8C2F-3E680896E93C}">
      <dgm:prSet/>
      <dgm:spPr/>
      <dgm:t>
        <a:bodyPr/>
        <a:lstStyle/>
        <a:p>
          <a:endParaRPr lang="en-US"/>
        </a:p>
      </dgm:t>
    </dgm:pt>
    <dgm:pt modelId="{E5848D61-720E-4A0F-8868-5B2D100E6B13}" type="sibTrans" cxnId="{E0944BE6-5DC4-4275-8C2F-3E680896E93C}">
      <dgm:prSet/>
      <dgm:spPr/>
      <dgm:t>
        <a:bodyPr/>
        <a:lstStyle/>
        <a:p>
          <a:endParaRPr lang="en-US"/>
        </a:p>
      </dgm:t>
    </dgm:pt>
    <dgm:pt modelId="{70941D24-0968-4021-BC6D-D3F8295EF7FC}">
      <dgm:prSet/>
      <dgm:spPr/>
      <dgm:t>
        <a:bodyPr/>
        <a:lstStyle/>
        <a:p>
          <a:r>
            <a:rPr lang="pt-BR"/>
            <a:t>Prometheus / Grafana (infra)</a:t>
          </a:r>
          <a:endParaRPr lang="en-US"/>
        </a:p>
      </dgm:t>
    </dgm:pt>
    <dgm:pt modelId="{86D6458F-3F36-42EA-A4DC-6CEBB54B01B6}" type="parTrans" cxnId="{BD24E9B6-7CE1-41BA-8CBB-F35393D5EA9E}">
      <dgm:prSet/>
      <dgm:spPr/>
      <dgm:t>
        <a:bodyPr/>
        <a:lstStyle/>
        <a:p>
          <a:endParaRPr lang="en-US"/>
        </a:p>
      </dgm:t>
    </dgm:pt>
    <dgm:pt modelId="{20AEDB6B-E093-41B7-8E73-75C02060A25A}" type="sibTrans" cxnId="{BD24E9B6-7CE1-41BA-8CBB-F35393D5EA9E}">
      <dgm:prSet/>
      <dgm:spPr/>
      <dgm:t>
        <a:bodyPr/>
        <a:lstStyle/>
        <a:p>
          <a:endParaRPr lang="en-US"/>
        </a:p>
      </dgm:t>
    </dgm:pt>
    <dgm:pt modelId="{BDBC42F3-DEB0-4F76-A9AE-54AF5583C14E}">
      <dgm:prSet/>
      <dgm:spPr/>
      <dgm:t>
        <a:bodyPr/>
        <a:lstStyle/>
        <a:p>
          <a:r>
            <a:rPr lang="pt-BR"/>
            <a:t>Weighs and Biases (model)</a:t>
          </a:r>
          <a:endParaRPr lang="en-US"/>
        </a:p>
      </dgm:t>
    </dgm:pt>
    <dgm:pt modelId="{707F2BA2-EBA5-4753-A63D-1BBC34339469}" type="parTrans" cxnId="{7201AA6C-6B14-426F-84B5-0E3EC89EAA2F}">
      <dgm:prSet/>
      <dgm:spPr/>
      <dgm:t>
        <a:bodyPr/>
        <a:lstStyle/>
        <a:p>
          <a:endParaRPr lang="en-US"/>
        </a:p>
      </dgm:t>
    </dgm:pt>
    <dgm:pt modelId="{384567F5-63C7-404B-92AA-38A18F792AB1}" type="sibTrans" cxnId="{7201AA6C-6B14-426F-84B5-0E3EC89EAA2F}">
      <dgm:prSet/>
      <dgm:spPr/>
      <dgm:t>
        <a:bodyPr/>
        <a:lstStyle/>
        <a:p>
          <a:endParaRPr lang="en-US"/>
        </a:p>
      </dgm:t>
    </dgm:pt>
    <dgm:pt modelId="{72D6921F-735D-4C40-AEAD-5ACAE09498DC}" type="pres">
      <dgm:prSet presAssocID="{B094C207-3BA6-42DE-89BA-602D7662890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3A4F43-2E28-4DF3-B015-6340AEA62DA6}" type="pres">
      <dgm:prSet presAssocID="{692C308D-5BE9-4D6F-9CF4-759F84250B68}" presName="hierRoot1" presStyleCnt="0"/>
      <dgm:spPr/>
    </dgm:pt>
    <dgm:pt modelId="{24E04636-B4C6-4DA8-8334-8A3F78F89ACB}" type="pres">
      <dgm:prSet presAssocID="{692C308D-5BE9-4D6F-9CF4-759F84250B68}" presName="composite" presStyleCnt="0"/>
      <dgm:spPr/>
    </dgm:pt>
    <dgm:pt modelId="{DF7F6F63-4FC3-4A8F-AFCC-C3363877E599}" type="pres">
      <dgm:prSet presAssocID="{692C308D-5BE9-4D6F-9CF4-759F84250B68}" presName="background" presStyleLbl="node0" presStyleIdx="0" presStyleCnt="3"/>
      <dgm:spPr/>
    </dgm:pt>
    <dgm:pt modelId="{49FBB843-FFF0-4121-B35F-00A30DDB7167}" type="pres">
      <dgm:prSet presAssocID="{692C308D-5BE9-4D6F-9CF4-759F84250B68}" presName="text" presStyleLbl="fgAcc0" presStyleIdx="0" presStyleCnt="3">
        <dgm:presLayoutVars>
          <dgm:chPref val="3"/>
        </dgm:presLayoutVars>
      </dgm:prSet>
      <dgm:spPr/>
    </dgm:pt>
    <dgm:pt modelId="{1D51946C-29E6-4297-84C1-2463CFDFA5D3}" type="pres">
      <dgm:prSet presAssocID="{692C308D-5BE9-4D6F-9CF4-759F84250B68}" presName="hierChild2" presStyleCnt="0"/>
      <dgm:spPr/>
    </dgm:pt>
    <dgm:pt modelId="{6A6856EB-2A3E-4EAC-A7BC-1866B4DB620C}" type="pres">
      <dgm:prSet presAssocID="{70941D24-0968-4021-BC6D-D3F8295EF7FC}" presName="hierRoot1" presStyleCnt="0"/>
      <dgm:spPr/>
    </dgm:pt>
    <dgm:pt modelId="{5CEAAD37-29E3-447F-BE91-0FB517B3604E}" type="pres">
      <dgm:prSet presAssocID="{70941D24-0968-4021-BC6D-D3F8295EF7FC}" presName="composite" presStyleCnt="0"/>
      <dgm:spPr/>
    </dgm:pt>
    <dgm:pt modelId="{CD3DDFE9-90F6-49FB-A123-EB5E01712EEF}" type="pres">
      <dgm:prSet presAssocID="{70941D24-0968-4021-BC6D-D3F8295EF7FC}" presName="background" presStyleLbl="node0" presStyleIdx="1" presStyleCnt="3"/>
      <dgm:spPr/>
    </dgm:pt>
    <dgm:pt modelId="{17CED2E2-8AB5-4DD6-AD27-DA1CD29CB39F}" type="pres">
      <dgm:prSet presAssocID="{70941D24-0968-4021-BC6D-D3F8295EF7FC}" presName="text" presStyleLbl="fgAcc0" presStyleIdx="1" presStyleCnt="3">
        <dgm:presLayoutVars>
          <dgm:chPref val="3"/>
        </dgm:presLayoutVars>
      </dgm:prSet>
      <dgm:spPr/>
    </dgm:pt>
    <dgm:pt modelId="{494EC142-B008-445D-96BB-13CB240690E0}" type="pres">
      <dgm:prSet presAssocID="{70941D24-0968-4021-BC6D-D3F8295EF7FC}" presName="hierChild2" presStyleCnt="0"/>
      <dgm:spPr/>
    </dgm:pt>
    <dgm:pt modelId="{78F540CD-19F2-4448-A094-781BB42E17C0}" type="pres">
      <dgm:prSet presAssocID="{BDBC42F3-DEB0-4F76-A9AE-54AF5583C14E}" presName="hierRoot1" presStyleCnt="0"/>
      <dgm:spPr/>
    </dgm:pt>
    <dgm:pt modelId="{F9B67D8F-5E83-44BE-8614-83F56A13713C}" type="pres">
      <dgm:prSet presAssocID="{BDBC42F3-DEB0-4F76-A9AE-54AF5583C14E}" presName="composite" presStyleCnt="0"/>
      <dgm:spPr/>
    </dgm:pt>
    <dgm:pt modelId="{CBC4FD94-AB2E-46F2-A4AF-36E468A41DDA}" type="pres">
      <dgm:prSet presAssocID="{BDBC42F3-DEB0-4F76-A9AE-54AF5583C14E}" presName="background" presStyleLbl="node0" presStyleIdx="2" presStyleCnt="3"/>
      <dgm:spPr/>
    </dgm:pt>
    <dgm:pt modelId="{4E5D38D6-C345-4388-8C7A-5E9231890809}" type="pres">
      <dgm:prSet presAssocID="{BDBC42F3-DEB0-4F76-A9AE-54AF5583C14E}" presName="text" presStyleLbl="fgAcc0" presStyleIdx="2" presStyleCnt="3">
        <dgm:presLayoutVars>
          <dgm:chPref val="3"/>
        </dgm:presLayoutVars>
      </dgm:prSet>
      <dgm:spPr/>
    </dgm:pt>
    <dgm:pt modelId="{99E2D70F-BBD5-41B4-AE6D-CDF84EB7687B}" type="pres">
      <dgm:prSet presAssocID="{BDBC42F3-DEB0-4F76-A9AE-54AF5583C14E}" presName="hierChild2" presStyleCnt="0"/>
      <dgm:spPr/>
    </dgm:pt>
  </dgm:ptLst>
  <dgm:cxnLst>
    <dgm:cxn modelId="{7201AA6C-6B14-426F-84B5-0E3EC89EAA2F}" srcId="{B094C207-3BA6-42DE-89BA-602D76628903}" destId="{BDBC42F3-DEB0-4F76-A9AE-54AF5583C14E}" srcOrd="2" destOrd="0" parTransId="{707F2BA2-EBA5-4753-A63D-1BBC34339469}" sibTransId="{384567F5-63C7-404B-92AA-38A18F792AB1}"/>
    <dgm:cxn modelId="{DD8BAA7A-0382-4C92-B3EE-0E8BB1BB5B63}" type="presOf" srcId="{692C308D-5BE9-4D6F-9CF4-759F84250B68}" destId="{49FBB843-FFF0-4121-B35F-00A30DDB7167}" srcOrd="0" destOrd="0" presId="urn:microsoft.com/office/officeart/2005/8/layout/hierarchy1"/>
    <dgm:cxn modelId="{BD24E9B6-7CE1-41BA-8CBB-F35393D5EA9E}" srcId="{B094C207-3BA6-42DE-89BA-602D76628903}" destId="{70941D24-0968-4021-BC6D-D3F8295EF7FC}" srcOrd="1" destOrd="0" parTransId="{86D6458F-3F36-42EA-A4DC-6CEBB54B01B6}" sibTransId="{20AEDB6B-E093-41B7-8E73-75C02060A25A}"/>
    <dgm:cxn modelId="{6898E5CC-C48B-453D-B55C-60DBD2DD6B2A}" type="presOf" srcId="{BDBC42F3-DEB0-4F76-A9AE-54AF5583C14E}" destId="{4E5D38D6-C345-4388-8C7A-5E9231890809}" srcOrd="0" destOrd="0" presId="urn:microsoft.com/office/officeart/2005/8/layout/hierarchy1"/>
    <dgm:cxn modelId="{BED11FD2-31EF-4A18-8D3F-6D29EF41863F}" type="presOf" srcId="{70941D24-0968-4021-BC6D-D3F8295EF7FC}" destId="{17CED2E2-8AB5-4DD6-AD27-DA1CD29CB39F}" srcOrd="0" destOrd="0" presId="urn:microsoft.com/office/officeart/2005/8/layout/hierarchy1"/>
    <dgm:cxn modelId="{E0944BE6-5DC4-4275-8C2F-3E680896E93C}" srcId="{B094C207-3BA6-42DE-89BA-602D76628903}" destId="{692C308D-5BE9-4D6F-9CF4-759F84250B68}" srcOrd="0" destOrd="0" parTransId="{D69E1C7B-7274-46E1-953D-5CF9A9A8A098}" sibTransId="{E5848D61-720E-4A0F-8868-5B2D100E6B13}"/>
    <dgm:cxn modelId="{F53B4DE9-1132-4DB0-B788-BF31E7E4E091}" type="presOf" srcId="{B094C207-3BA6-42DE-89BA-602D76628903}" destId="{72D6921F-735D-4C40-AEAD-5ACAE09498DC}" srcOrd="0" destOrd="0" presId="urn:microsoft.com/office/officeart/2005/8/layout/hierarchy1"/>
    <dgm:cxn modelId="{C3B8E4E7-B994-4F25-9DDA-8115F69B55BA}" type="presParOf" srcId="{72D6921F-735D-4C40-AEAD-5ACAE09498DC}" destId="{D73A4F43-2E28-4DF3-B015-6340AEA62DA6}" srcOrd="0" destOrd="0" presId="urn:microsoft.com/office/officeart/2005/8/layout/hierarchy1"/>
    <dgm:cxn modelId="{A3833EF6-29C5-47ED-BBB7-F90B2F6AB080}" type="presParOf" srcId="{D73A4F43-2E28-4DF3-B015-6340AEA62DA6}" destId="{24E04636-B4C6-4DA8-8334-8A3F78F89ACB}" srcOrd="0" destOrd="0" presId="urn:microsoft.com/office/officeart/2005/8/layout/hierarchy1"/>
    <dgm:cxn modelId="{7F88748B-A13D-49EA-AEA8-D1DCB4E2A267}" type="presParOf" srcId="{24E04636-B4C6-4DA8-8334-8A3F78F89ACB}" destId="{DF7F6F63-4FC3-4A8F-AFCC-C3363877E599}" srcOrd="0" destOrd="0" presId="urn:microsoft.com/office/officeart/2005/8/layout/hierarchy1"/>
    <dgm:cxn modelId="{B0292EF0-30F8-4049-910D-7FCD2526C44E}" type="presParOf" srcId="{24E04636-B4C6-4DA8-8334-8A3F78F89ACB}" destId="{49FBB843-FFF0-4121-B35F-00A30DDB7167}" srcOrd="1" destOrd="0" presId="urn:microsoft.com/office/officeart/2005/8/layout/hierarchy1"/>
    <dgm:cxn modelId="{3DB9E496-F2AD-4FAD-845B-7F5CC2CDDA21}" type="presParOf" srcId="{D73A4F43-2E28-4DF3-B015-6340AEA62DA6}" destId="{1D51946C-29E6-4297-84C1-2463CFDFA5D3}" srcOrd="1" destOrd="0" presId="urn:microsoft.com/office/officeart/2005/8/layout/hierarchy1"/>
    <dgm:cxn modelId="{7484D0AE-2B89-41DA-BFF4-C8F208EC4445}" type="presParOf" srcId="{72D6921F-735D-4C40-AEAD-5ACAE09498DC}" destId="{6A6856EB-2A3E-4EAC-A7BC-1866B4DB620C}" srcOrd="1" destOrd="0" presId="urn:microsoft.com/office/officeart/2005/8/layout/hierarchy1"/>
    <dgm:cxn modelId="{37855C1C-E956-4AD3-BBAE-91B99487C251}" type="presParOf" srcId="{6A6856EB-2A3E-4EAC-A7BC-1866B4DB620C}" destId="{5CEAAD37-29E3-447F-BE91-0FB517B3604E}" srcOrd="0" destOrd="0" presId="urn:microsoft.com/office/officeart/2005/8/layout/hierarchy1"/>
    <dgm:cxn modelId="{C98C96BD-E916-4999-A9A3-DEF95170874C}" type="presParOf" srcId="{5CEAAD37-29E3-447F-BE91-0FB517B3604E}" destId="{CD3DDFE9-90F6-49FB-A123-EB5E01712EEF}" srcOrd="0" destOrd="0" presId="urn:microsoft.com/office/officeart/2005/8/layout/hierarchy1"/>
    <dgm:cxn modelId="{36107438-C5B1-4282-8357-E6E2F380C3E9}" type="presParOf" srcId="{5CEAAD37-29E3-447F-BE91-0FB517B3604E}" destId="{17CED2E2-8AB5-4DD6-AD27-DA1CD29CB39F}" srcOrd="1" destOrd="0" presId="urn:microsoft.com/office/officeart/2005/8/layout/hierarchy1"/>
    <dgm:cxn modelId="{DE60518F-ECE0-46EA-9799-6516F26DEE75}" type="presParOf" srcId="{6A6856EB-2A3E-4EAC-A7BC-1866B4DB620C}" destId="{494EC142-B008-445D-96BB-13CB240690E0}" srcOrd="1" destOrd="0" presId="urn:microsoft.com/office/officeart/2005/8/layout/hierarchy1"/>
    <dgm:cxn modelId="{104758AB-EF9C-479C-9B7E-63A1F69D177E}" type="presParOf" srcId="{72D6921F-735D-4C40-AEAD-5ACAE09498DC}" destId="{78F540CD-19F2-4448-A094-781BB42E17C0}" srcOrd="2" destOrd="0" presId="urn:microsoft.com/office/officeart/2005/8/layout/hierarchy1"/>
    <dgm:cxn modelId="{EC3D4268-B411-4CA6-978D-EBE192AFDA40}" type="presParOf" srcId="{78F540CD-19F2-4448-A094-781BB42E17C0}" destId="{F9B67D8F-5E83-44BE-8614-83F56A13713C}" srcOrd="0" destOrd="0" presId="urn:microsoft.com/office/officeart/2005/8/layout/hierarchy1"/>
    <dgm:cxn modelId="{879BAD00-E205-470C-972D-94F3333C022D}" type="presParOf" srcId="{F9B67D8F-5E83-44BE-8614-83F56A13713C}" destId="{CBC4FD94-AB2E-46F2-A4AF-36E468A41DDA}" srcOrd="0" destOrd="0" presId="urn:microsoft.com/office/officeart/2005/8/layout/hierarchy1"/>
    <dgm:cxn modelId="{FF8DB418-B5FB-4801-9879-4A9E78013082}" type="presParOf" srcId="{F9B67D8F-5E83-44BE-8614-83F56A13713C}" destId="{4E5D38D6-C345-4388-8C7A-5E9231890809}" srcOrd="1" destOrd="0" presId="urn:microsoft.com/office/officeart/2005/8/layout/hierarchy1"/>
    <dgm:cxn modelId="{0BB98EC1-6B5F-4409-A7C2-EB83DD7D59F9}" type="presParOf" srcId="{78F540CD-19F2-4448-A094-781BB42E17C0}" destId="{99E2D70F-BBD5-41B4-AE6D-CDF84EB7687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0D841B-F73D-4929-9CB7-95B2AE4A36BB}">
      <dsp:nvSpPr>
        <dsp:cNvPr id="0" name=""/>
        <dsp:cNvSpPr/>
      </dsp:nvSpPr>
      <dsp:spPr>
        <a:xfrm>
          <a:off x="3040" y="0"/>
          <a:ext cx="2412176" cy="320990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063" tIns="330200" rIns="18806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Understand the benefits of deploying models on the cloud.</a:t>
          </a:r>
        </a:p>
      </dsp:txBody>
      <dsp:txXfrm>
        <a:off x="3040" y="1219762"/>
        <a:ext cx="2412176" cy="1925941"/>
      </dsp:txXfrm>
    </dsp:sp>
    <dsp:sp modelId="{2F2D92BA-35A7-455F-A7CD-920410CC570B}">
      <dsp:nvSpPr>
        <dsp:cNvPr id="0" name=""/>
        <dsp:cNvSpPr/>
      </dsp:nvSpPr>
      <dsp:spPr>
        <a:xfrm>
          <a:off x="727643" y="320990"/>
          <a:ext cx="962970" cy="9629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077" tIns="12700" rIns="75077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1</a:t>
          </a:r>
        </a:p>
      </dsp:txBody>
      <dsp:txXfrm>
        <a:off x="868667" y="462014"/>
        <a:ext cx="680922" cy="680922"/>
      </dsp:txXfrm>
    </dsp:sp>
    <dsp:sp modelId="{903CADA9-4D90-4156-B225-DAEC347EDC92}">
      <dsp:nvSpPr>
        <dsp:cNvPr id="0" name=""/>
        <dsp:cNvSpPr/>
      </dsp:nvSpPr>
      <dsp:spPr>
        <a:xfrm>
          <a:off x="3040" y="3209830"/>
          <a:ext cx="2412176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B7002-704E-4DF1-A8DD-027A6EF783C0}">
      <dsp:nvSpPr>
        <dsp:cNvPr id="0" name=""/>
        <dsp:cNvSpPr/>
      </dsp:nvSpPr>
      <dsp:spPr>
        <a:xfrm>
          <a:off x="2656434" y="0"/>
          <a:ext cx="2412176" cy="320990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063" tIns="330200" rIns="18806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Learn to load a machine learning model from Hugging Face.</a:t>
          </a:r>
        </a:p>
      </dsp:txBody>
      <dsp:txXfrm>
        <a:off x="2656434" y="1219762"/>
        <a:ext cx="2412176" cy="1925941"/>
      </dsp:txXfrm>
    </dsp:sp>
    <dsp:sp modelId="{2DA3A0F7-5370-4CE9-B026-424C4B88CCA8}">
      <dsp:nvSpPr>
        <dsp:cNvPr id="0" name=""/>
        <dsp:cNvSpPr/>
      </dsp:nvSpPr>
      <dsp:spPr>
        <a:xfrm>
          <a:off x="3381037" y="320990"/>
          <a:ext cx="962970" cy="96297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077" tIns="12700" rIns="75077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2</a:t>
          </a:r>
        </a:p>
      </dsp:txBody>
      <dsp:txXfrm>
        <a:off x="3522061" y="462014"/>
        <a:ext cx="680922" cy="680922"/>
      </dsp:txXfrm>
    </dsp:sp>
    <dsp:sp modelId="{C15EB645-5C05-404C-8212-DB81A73A04A0}">
      <dsp:nvSpPr>
        <dsp:cNvPr id="0" name=""/>
        <dsp:cNvSpPr/>
      </dsp:nvSpPr>
      <dsp:spPr>
        <a:xfrm>
          <a:off x="2656434" y="3209830"/>
          <a:ext cx="2412176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9B0D8-2902-4945-92FE-316B5F74B168}">
      <dsp:nvSpPr>
        <dsp:cNvPr id="0" name=""/>
        <dsp:cNvSpPr/>
      </dsp:nvSpPr>
      <dsp:spPr>
        <a:xfrm>
          <a:off x="5309828" y="0"/>
          <a:ext cx="2412176" cy="320990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063" tIns="330200" rIns="18806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Build a FastAPI application to serve the model.</a:t>
          </a:r>
        </a:p>
      </dsp:txBody>
      <dsp:txXfrm>
        <a:off x="5309828" y="1219762"/>
        <a:ext cx="2412176" cy="1925941"/>
      </dsp:txXfrm>
    </dsp:sp>
    <dsp:sp modelId="{D4AA8E51-F5D6-44E4-9AD7-51FBDB3E45B9}">
      <dsp:nvSpPr>
        <dsp:cNvPr id="0" name=""/>
        <dsp:cNvSpPr/>
      </dsp:nvSpPr>
      <dsp:spPr>
        <a:xfrm>
          <a:off x="6034431" y="320990"/>
          <a:ext cx="962970" cy="96297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077" tIns="12700" rIns="75077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3</a:t>
          </a:r>
        </a:p>
      </dsp:txBody>
      <dsp:txXfrm>
        <a:off x="6175455" y="462014"/>
        <a:ext cx="680922" cy="680922"/>
      </dsp:txXfrm>
    </dsp:sp>
    <dsp:sp modelId="{D78CF79C-08AA-46CD-BEEC-11815258CB9C}">
      <dsp:nvSpPr>
        <dsp:cNvPr id="0" name=""/>
        <dsp:cNvSpPr/>
      </dsp:nvSpPr>
      <dsp:spPr>
        <a:xfrm>
          <a:off x="5309828" y="3209830"/>
          <a:ext cx="2412176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F72F4-BDF4-4BD7-B727-0631992A2D74}">
      <dsp:nvSpPr>
        <dsp:cNvPr id="0" name=""/>
        <dsp:cNvSpPr/>
      </dsp:nvSpPr>
      <dsp:spPr>
        <a:xfrm>
          <a:off x="7963222" y="0"/>
          <a:ext cx="2412176" cy="320990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063" tIns="330200" rIns="18806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Deploy the model on GKE using a YAML configuration file.</a:t>
          </a:r>
        </a:p>
      </dsp:txBody>
      <dsp:txXfrm>
        <a:off x="7963222" y="1219762"/>
        <a:ext cx="2412176" cy="1925941"/>
      </dsp:txXfrm>
    </dsp:sp>
    <dsp:sp modelId="{989A4E31-D99B-49FF-8618-AE3C88186866}">
      <dsp:nvSpPr>
        <dsp:cNvPr id="0" name=""/>
        <dsp:cNvSpPr/>
      </dsp:nvSpPr>
      <dsp:spPr>
        <a:xfrm>
          <a:off x="8687825" y="320990"/>
          <a:ext cx="962970" cy="9629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077" tIns="12700" rIns="75077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4</a:t>
          </a:r>
        </a:p>
      </dsp:txBody>
      <dsp:txXfrm>
        <a:off x="8828849" y="462014"/>
        <a:ext cx="680922" cy="680922"/>
      </dsp:txXfrm>
    </dsp:sp>
    <dsp:sp modelId="{D390026B-7F07-4878-B4BA-60EF2E6F1510}">
      <dsp:nvSpPr>
        <dsp:cNvPr id="0" name=""/>
        <dsp:cNvSpPr/>
      </dsp:nvSpPr>
      <dsp:spPr>
        <a:xfrm>
          <a:off x="7963222" y="3209830"/>
          <a:ext cx="2412176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A498E-ED72-48F1-B569-BB90CC6B2444}">
      <dsp:nvSpPr>
        <dsp:cNvPr id="0" name=""/>
        <dsp:cNvSpPr/>
      </dsp:nvSpPr>
      <dsp:spPr>
        <a:xfrm>
          <a:off x="0" y="0"/>
          <a:ext cx="499162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66C1500-C5FC-43C1-A242-98F189B289D9}">
      <dsp:nvSpPr>
        <dsp:cNvPr id="0" name=""/>
        <dsp:cNvSpPr/>
      </dsp:nvSpPr>
      <dsp:spPr>
        <a:xfrm>
          <a:off x="0" y="0"/>
          <a:ext cx="4991629" cy="183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/>
            <a:t>What is model deployment?</a:t>
          </a:r>
          <a:endParaRPr lang="en-US" sz="3800" kern="1200"/>
        </a:p>
      </dsp:txBody>
      <dsp:txXfrm>
        <a:off x="0" y="0"/>
        <a:ext cx="4991629" cy="1838561"/>
      </dsp:txXfrm>
    </dsp:sp>
    <dsp:sp modelId="{3A26E102-0D2E-4CD7-9F97-B816D4C0DBAC}">
      <dsp:nvSpPr>
        <dsp:cNvPr id="0" name=""/>
        <dsp:cNvSpPr/>
      </dsp:nvSpPr>
      <dsp:spPr>
        <a:xfrm>
          <a:off x="0" y="1838561"/>
          <a:ext cx="499162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5725266-C4EA-4820-823C-790CAF41B682}">
      <dsp:nvSpPr>
        <dsp:cNvPr id="0" name=""/>
        <dsp:cNvSpPr/>
      </dsp:nvSpPr>
      <dsp:spPr>
        <a:xfrm>
          <a:off x="0" y="1838561"/>
          <a:ext cx="4991629" cy="183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 dirty="0"/>
            <a:t>Why is the cloud ideal for model deployment?</a:t>
          </a:r>
          <a:endParaRPr lang="en-US" sz="3800" kern="1200" dirty="0"/>
        </a:p>
      </dsp:txBody>
      <dsp:txXfrm>
        <a:off x="0" y="1838561"/>
        <a:ext cx="4991629" cy="18385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01BE8F-02BF-4AF3-8E9B-F6FBD6F47565}">
      <dsp:nvSpPr>
        <dsp:cNvPr id="0" name=""/>
        <dsp:cNvSpPr/>
      </dsp:nvSpPr>
      <dsp:spPr>
        <a:xfrm>
          <a:off x="202" y="136361"/>
          <a:ext cx="2447649" cy="29371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773" tIns="0" rIns="24177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Hugging Face - An open-source machine learning models and pipelines platform.</a:t>
          </a:r>
          <a:endParaRPr lang="en-US" sz="1600" kern="1200"/>
        </a:p>
      </dsp:txBody>
      <dsp:txXfrm>
        <a:off x="202" y="1311233"/>
        <a:ext cx="2447649" cy="1762307"/>
      </dsp:txXfrm>
    </dsp:sp>
    <dsp:sp modelId="{B32DB824-AF42-40B8-96A7-DE39BCE0C5BF}">
      <dsp:nvSpPr>
        <dsp:cNvPr id="0" name=""/>
        <dsp:cNvSpPr/>
      </dsp:nvSpPr>
      <dsp:spPr>
        <a:xfrm>
          <a:off x="202" y="136361"/>
          <a:ext cx="2447649" cy="1174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773" tIns="165100" rIns="241773" bIns="1651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01</a:t>
          </a:r>
        </a:p>
      </dsp:txBody>
      <dsp:txXfrm>
        <a:off x="202" y="136361"/>
        <a:ext cx="2447649" cy="1174871"/>
      </dsp:txXfrm>
    </dsp:sp>
    <dsp:sp modelId="{B34BB43F-98AE-4457-AE9E-6652BF579BA5}">
      <dsp:nvSpPr>
        <dsp:cNvPr id="0" name=""/>
        <dsp:cNvSpPr/>
      </dsp:nvSpPr>
      <dsp:spPr>
        <a:xfrm>
          <a:off x="2643664" y="136361"/>
          <a:ext cx="2447649" cy="2937179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773" tIns="0" rIns="24177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FastAPI - A modern Python framework for building RESTful APIs.</a:t>
          </a:r>
          <a:endParaRPr lang="en-US" sz="1600" kern="1200"/>
        </a:p>
      </dsp:txBody>
      <dsp:txXfrm>
        <a:off x="2643664" y="1311233"/>
        <a:ext cx="2447649" cy="1762307"/>
      </dsp:txXfrm>
    </dsp:sp>
    <dsp:sp modelId="{1539B67C-0056-4092-AFC7-70D138EF9B01}">
      <dsp:nvSpPr>
        <dsp:cNvPr id="0" name=""/>
        <dsp:cNvSpPr/>
      </dsp:nvSpPr>
      <dsp:spPr>
        <a:xfrm>
          <a:off x="2643664" y="136361"/>
          <a:ext cx="2447649" cy="1174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773" tIns="165100" rIns="241773" bIns="1651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02</a:t>
          </a:r>
        </a:p>
      </dsp:txBody>
      <dsp:txXfrm>
        <a:off x="2643664" y="136361"/>
        <a:ext cx="2447649" cy="1174871"/>
      </dsp:txXfrm>
    </dsp:sp>
    <dsp:sp modelId="{CD96269A-B600-4C0A-A5B9-99B862FF0B50}">
      <dsp:nvSpPr>
        <dsp:cNvPr id="0" name=""/>
        <dsp:cNvSpPr/>
      </dsp:nvSpPr>
      <dsp:spPr>
        <a:xfrm>
          <a:off x="5287125" y="136361"/>
          <a:ext cx="2447649" cy="2937179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773" tIns="0" rIns="24177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Docker - A tool for containerizing applications, making them portable and scalable.</a:t>
          </a:r>
          <a:endParaRPr lang="en-US" sz="1600" kern="1200"/>
        </a:p>
      </dsp:txBody>
      <dsp:txXfrm>
        <a:off x="5287125" y="1311233"/>
        <a:ext cx="2447649" cy="1762307"/>
      </dsp:txXfrm>
    </dsp:sp>
    <dsp:sp modelId="{8D704595-1836-401A-9158-B40F39FDF3CB}">
      <dsp:nvSpPr>
        <dsp:cNvPr id="0" name=""/>
        <dsp:cNvSpPr/>
      </dsp:nvSpPr>
      <dsp:spPr>
        <a:xfrm>
          <a:off x="5287125" y="136361"/>
          <a:ext cx="2447649" cy="1174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773" tIns="165100" rIns="241773" bIns="1651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03</a:t>
          </a:r>
        </a:p>
      </dsp:txBody>
      <dsp:txXfrm>
        <a:off x="5287125" y="136361"/>
        <a:ext cx="2447649" cy="1174871"/>
      </dsp:txXfrm>
    </dsp:sp>
    <dsp:sp modelId="{E7688D33-E4FF-464B-8138-5373A57C5646}">
      <dsp:nvSpPr>
        <dsp:cNvPr id="0" name=""/>
        <dsp:cNvSpPr/>
      </dsp:nvSpPr>
      <dsp:spPr>
        <a:xfrm>
          <a:off x="7930587" y="136361"/>
          <a:ext cx="2447649" cy="2937179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773" tIns="0" rIns="24177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Kubernetes - A container orchestration system for managing the deployment and lifecycle of applications.</a:t>
          </a:r>
          <a:endParaRPr lang="en-US" sz="1600" kern="1200"/>
        </a:p>
      </dsp:txBody>
      <dsp:txXfrm>
        <a:off x="7930587" y="1311233"/>
        <a:ext cx="2447649" cy="1762307"/>
      </dsp:txXfrm>
    </dsp:sp>
    <dsp:sp modelId="{32FE4D24-DF4E-44B1-B9BA-63526DB88154}">
      <dsp:nvSpPr>
        <dsp:cNvPr id="0" name=""/>
        <dsp:cNvSpPr/>
      </dsp:nvSpPr>
      <dsp:spPr>
        <a:xfrm>
          <a:off x="7930587" y="136361"/>
          <a:ext cx="2447649" cy="1174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773" tIns="165100" rIns="241773" bIns="1651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04</a:t>
          </a:r>
        </a:p>
      </dsp:txBody>
      <dsp:txXfrm>
        <a:off x="7930587" y="136361"/>
        <a:ext cx="2447649" cy="11748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1DDFA-A9F8-44AF-9077-5211AECBA95F}">
      <dsp:nvSpPr>
        <dsp:cNvPr id="0" name=""/>
        <dsp:cNvSpPr/>
      </dsp:nvSpPr>
      <dsp:spPr>
        <a:xfrm>
          <a:off x="2075688" y="282"/>
          <a:ext cx="8302752" cy="155793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096" tIns="395714" rIns="161096" bIns="39571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Creating API routes to receive input data and return the model's predictions.</a:t>
          </a:r>
        </a:p>
      </dsp:txBody>
      <dsp:txXfrm>
        <a:off x="2075688" y="282"/>
        <a:ext cx="8302752" cy="1557930"/>
      </dsp:txXfrm>
    </dsp:sp>
    <dsp:sp modelId="{E84A1C67-4317-4F81-B669-562BB61A3541}">
      <dsp:nvSpPr>
        <dsp:cNvPr id="0" name=""/>
        <dsp:cNvSpPr/>
      </dsp:nvSpPr>
      <dsp:spPr>
        <a:xfrm>
          <a:off x="0" y="282"/>
          <a:ext cx="2075688" cy="15579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38" tIns="153889" rIns="109838" bIns="153889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Creating</a:t>
          </a:r>
        </a:p>
      </dsp:txBody>
      <dsp:txXfrm>
        <a:off x="0" y="282"/>
        <a:ext cx="2075688" cy="1557930"/>
      </dsp:txXfrm>
    </dsp:sp>
    <dsp:sp modelId="{0D767F98-A1AE-48FA-A31A-9F78FA0EE576}">
      <dsp:nvSpPr>
        <dsp:cNvPr id="0" name=""/>
        <dsp:cNvSpPr/>
      </dsp:nvSpPr>
      <dsp:spPr>
        <a:xfrm>
          <a:off x="2075688" y="1651688"/>
          <a:ext cx="8302752" cy="155793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096" tIns="395714" rIns="161096" bIns="39571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Implementing the model's inference logic within the API.</a:t>
          </a:r>
        </a:p>
      </dsp:txBody>
      <dsp:txXfrm>
        <a:off x="2075688" y="1651688"/>
        <a:ext cx="8302752" cy="1557930"/>
      </dsp:txXfrm>
    </dsp:sp>
    <dsp:sp modelId="{9565D5CB-1CE5-4B52-8634-FEA48C4E6CB6}">
      <dsp:nvSpPr>
        <dsp:cNvPr id="0" name=""/>
        <dsp:cNvSpPr/>
      </dsp:nvSpPr>
      <dsp:spPr>
        <a:xfrm>
          <a:off x="0" y="1651688"/>
          <a:ext cx="2075688" cy="15579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38" tIns="153889" rIns="109838" bIns="153889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Implementing</a:t>
          </a:r>
        </a:p>
      </dsp:txBody>
      <dsp:txXfrm>
        <a:off x="0" y="1651688"/>
        <a:ext cx="2075688" cy="15579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770ED2-BA26-4EEB-80D2-5042A9A7AC1B}">
      <dsp:nvSpPr>
        <dsp:cNvPr id="0" name=""/>
        <dsp:cNvSpPr/>
      </dsp:nvSpPr>
      <dsp:spPr>
        <a:xfrm>
          <a:off x="2428048" y="7450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EABEF-656B-4814-804C-66B6269988F8}">
      <dsp:nvSpPr>
        <dsp:cNvPr id="0" name=""/>
        <dsp:cNvSpPr/>
      </dsp:nvSpPr>
      <dsp:spPr>
        <a:xfrm>
          <a:off x="2830235" y="409638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45085-595E-4DD5-AE9C-7A7A064DAC41}">
      <dsp:nvSpPr>
        <dsp:cNvPr id="0" name=""/>
        <dsp:cNvSpPr/>
      </dsp:nvSpPr>
      <dsp:spPr>
        <a:xfrm>
          <a:off x="1824766" y="248245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Building a Dockerfile to containerize the FastAPI application.</a:t>
          </a:r>
        </a:p>
      </dsp:txBody>
      <dsp:txXfrm>
        <a:off x="1824766" y="2482451"/>
        <a:ext cx="3093750" cy="720000"/>
      </dsp:txXfrm>
    </dsp:sp>
    <dsp:sp modelId="{F6E2504A-013C-4F96-B864-2FFAB315351B}">
      <dsp:nvSpPr>
        <dsp:cNvPr id="0" name=""/>
        <dsp:cNvSpPr/>
      </dsp:nvSpPr>
      <dsp:spPr>
        <a:xfrm>
          <a:off x="6063204" y="7450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A655A1-AA7E-4021-952F-AC7C71DA2829}">
      <dsp:nvSpPr>
        <dsp:cNvPr id="0" name=""/>
        <dsp:cNvSpPr/>
      </dsp:nvSpPr>
      <dsp:spPr>
        <a:xfrm>
          <a:off x="6465391" y="409638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986518-1EAE-4C7B-B5CC-CE77196CA24C}">
      <dsp:nvSpPr>
        <dsp:cNvPr id="0" name=""/>
        <dsp:cNvSpPr/>
      </dsp:nvSpPr>
      <dsp:spPr>
        <a:xfrm>
          <a:off x="5459923" y="248245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Specifying dependencies and command-line arguments within the Dockerfile.</a:t>
          </a:r>
        </a:p>
      </dsp:txBody>
      <dsp:txXfrm>
        <a:off x="5459923" y="2482451"/>
        <a:ext cx="3093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742A6-8A07-4DA8-8ED1-B69E7AFEAB87}">
      <dsp:nvSpPr>
        <dsp:cNvPr id="0" name=""/>
        <dsp:cNvSpPr/>
      </dsp:nvSpPr>
      <dsp:spPr>
        <a:xfrm>
          <a:off x="2075688" y="282"/>
          <a:ext cx="8302752" cy="15579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096" tIns="395714" rIns="161096" bIns="39571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Creating a GKE cluster and configuring access.</a:t>
          </a:r>
        </a:p>
      </dsp:txBody>
      <dsp:txXfrm>
        <a:off x="2075688" y="282"/>
        <a:ext cx="8302752" cy="1557930"/>
      </dsp:txXfrm>
    </dsp:sp>
    <dsp:sp modelId="{B0228D7A-B3E4-42C2-BA82-6AC65DB17340}">
      <dsp:nvSpPr>
        <dsp:cNvPr id="0" name=""/>
        <dsp:cNvSpPr/>
      </dsp:nvSpPr>
      <dsp:spPr>
        <a:xfrm>
          <a:off x="0" y="282"/>
          <a:ext cx="2075688" cy="155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38" tIns="153889" rIns="109838" bIns="15388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Creating</a:t>
          </a:r>
        </a:p>
      </dsp:txBody>
      <dsp:txXfrm>
        <a:off x="0" y="282"/>
        <a:ext cx="2075688" cy="1557930"/>
      </dsp:txXfrm>
    </dsp:sp>
    <dsp:sp modelId="{C9918278-FC89-4D03-ADA9-1B4BA095C3D3}">
      <dsp:nvSpPr>
        <dsp:cNvPr id="0" name=""/>
        <dsp:cNvSpPr/>
      </dsp:nvSpPr>
      <dsp:spPr>
        <a:xfrm>
          <a:off x="2075688" y="1651688"/>
          <a:ext cx="8302752" cy="155793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096" tIns="395714" rIns="161096" bIns="39571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Defining a YAML configuration file to deploy the Dockerized application on GKE.</a:t>
          </a:r>
        </a:p>
      </dsp:txBody>
      <dsp:txXfrm>
        <a:off x="2075688" y="1651688"/>
        <a:ext cx="8302752" cy="1557930"/>
      </dsp:txXfrm>
    </dsp:sp>
    <dsp:sp modelId="{53250D6C-1D8E-4233-84CD-9A31E759D2E8}">
      <dsp:nvSpPr>
        <dsp:cNvPr id="0" name=""/>
        <dsp:cNvSpPr/>
      </dsp:nvSpPr>
      <dsp:spPr>
        <a:xfrm>
          <a:off x="0" y="1651688"/>
          <a:ext cx="2075688" cy="1557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38" tIns="153889" rIns="109838" bIns="15388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Defining</a:t>
          </a:r>
        </a:p>
      </dsp:txBody>
      <dsp:txXfrm>
        <a:off x="0" y="1651688"/>
        <a:ext cx="2075688" cy="15579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F6F63-4FC3-4A8F-AFCC-C3363877E599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BB843-FFF0-4121-B35F-00A30DDB7167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/>
            <a:t>Lens Metrics (infra)</a:t>
          </a:r>
          <a:endParaRPr lang="en-US" sz="3500" kern="1200"/>
        </a:p>
      </dsp:txBody>
      <dsp:txXfrm>
        <a:off x="378614" y="886531"/>
        <a:ext cx="2810360" cy="1744948"/>
      </dsp:txXfrm>
    </dsp:sp>
    <dsp:sp modelId="{CD3DDFE9-90F6-49FB-A123-EB5E01712EEF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ED2E2-8AB5-4DD6-AD27-DA1CD29CB39F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/>
            <a:t>Prometheus / Grafana (infra)</a:t>
          </a:r>
          <a:endParaRPr lang="en-US" sz="3500" kern="1200"/>
        </a:p>
      </dsp:txBody>
      <dsp:txXfrm>
        <a:off x="3946203" y="886531"/>
        <a:ext cx="2810360" cy="1744948"/>
      </dsp:txXfrm>
    </dsp:sp>
    <dsp:sp modelId="{CBC4FD94-AB2E-46F2-A4AF-36E468A41DDA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D38D6-C345-4388-8C7A-5E9231890809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/>
            <a:t>Weighs and Biases (model)</a:t>
          </a:r>
          <a:endParaRPr lang="en-US" sz="3500" kern="1200"/>
        </a:p>
      </dsp:txBody>
      <dsp:txXfrm>
        <a:off x="7513791" y="886531"/>
        <a:ext cx="2810360" cy="1744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2E1313-62F2-C613-7BE1-0EB0BBBEA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048D68-22C3-2C28-CE8A-347D4A513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806D62-96F8-02AC-6C12-5AE143785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334E-EB55-47F2-803C-92B5EADFB70B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6C1365-AC57-B9B9-B2D0-E9EBE3CE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5F2AC7-3D52-2252-6E76-72E81689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7AEC-F700-4A7A-8839-C279A80608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939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FEED5-ABC5-D706-BE24-E0DA7610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A3EF0E-97D8-0A3C-2C31-14F558C89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D96270-C8D4-2418-BF78-CF268967E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334E-EB55-47F2-803C-92B5EADFB70B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B71581-5B2A-6452-780D-3A4376E7B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0D9644-DEC8-BA10-D964-89901FE7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7AEC-F700-4A7A-8839-C279A80608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981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AC95D08-AAD4-1F0F-E265-7832FF385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F27DC07-705C-F154-B1EF-3BC8BBE25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391DD7-1DE4-0C05-3F29-0935E0C0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334E-EB55-47F2-803C-92B5EADFB70B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2F6986-7BB7-9370-1B25-03809156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6E97D9-E6B4-5853-FE23-578D8BB5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7AEC-F700-4A7A-8839-C279A80608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563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A13A5-CB26-02C3-5CBA-5052E7D1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1CC963-22E9-6BDF-68B1-824410CDF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4819D7-2713-4721-FE26-83C4CB1B2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334E-EB55-47F2-803C-92B5EADFB70B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34C8DC-0FE9-C662-CBCF-F2F68A67E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4AD24C-3FF2-EFF3-A063-B2FF7850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7AEC-F700-4A7A-8839-C279A80608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702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57CAB-0C44-29E7-0A12-F05319E17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1176E5-C67F-36E4-D267-EC3BB2B66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7C3DC9-C9D2-E409-B27E-27253BBCD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334E-EB55-47F2-803C-92B5EADFB70B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611730-95EB-D261-74C0-9682047EC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4A0E3E-B571-A7BB-A983-19E034E1D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7AEC-F700-4A7A-8839-C279A80608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442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5827A-F275-07C1-B870-EAED57099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93CA27-7C58-819A-F471-7C855F7D3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A98355-7C1C-171E-6224-2149D4D2C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C91543-7FEE-6D4F-2E35-E306AC2E3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334E-EB55-47F2-803C-92B5EADFB70B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9620E6-EDC7-310C-A930-EAEC184C2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B27975-3D4D-CC65-5056-6055CD2EF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7AEC-F700-4A7A-8839-C279A80608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54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6BB8C-7873-1F75-CBC8-20930737D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8256D1-4CA4-76C7-274D-1994845BE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8A4EBF9-1EA4-48E9-975B-B9414DF32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6FC19F7-C7F2-7E68-031C-B8E00F77A5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3BBF881-4B53-23FB-BB36-7B17CC36E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9ED177D-0128-914E-492F-B9932B078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334E-EB55-47F2-803C-92B5EADFB70B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1B128BC-C334-EDAA-9642-779AD694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3330BEF-A854-9162-80CC-7BD29C32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7AEC-F700-4A7A-8839-C279A80608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871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B270E-4057-3407-74E2-DC90AA1F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5E55CB8-5817-BDA3-8117-C032B795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334E-EB55-47F2-803C-92B5EADFB70B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7A548E6-D358-DB01-1CE7-EE970669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339BC77-B7C6-3F34-7CA2-3C04CA78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7AEC-F700-4A7A-8839-C279A80608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207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88E8CA8-C069-F3E1-F29D-15EA589E2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334E-EB55-47F2-803C-92B5EADFB70B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B29C0D5-88DF-EE1B-4F20-7145C1454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DE7961-BFC4-45EB-1CDD-1F0C1A74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7AEC-F700-4A7A-8839-C279A80608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090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1013F2-2C90-BFA8-DEEC-E34A80CE6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3F3C26-FEF7-A15D-3DCF-2E791403D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FD04D9-FFE4-9568-30B3-7475C78C4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4CD1DD-E8E0-9D13-51F3-076D71324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334E-EB55-47F2-803C-92B5EADFB70B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6D60C1-DF05-A6DC-B281-D6916E897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9DE444-F0AE-26E0-56D6-5B9E1EF7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7AEC-F700-4A7A-8839-C279A80608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813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CF3596-AC8B-3C24-EF1E-3984B32C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9001A79-76BB-D744-897F-EEAF01D2E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156DB9-19B5-649B-9BD1-66386EA22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FB5340-AF73-356D-5541-B30A62D41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334E-EB55-47F2-803C-92B5EADFB70B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1A4A45-6505-6D26-35EA-FE32C6234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88EAF7-CC7D-4502-B7B6-77638DD4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7AEC-F700-4A7A-8839-C279A80608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52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65AB0EC-2D9D-4E5C-8942-17C10B85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4CC306-D310-766C-165E-C20FD9447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49107C-D1B0-A5F9-8FFC-C3AFA1E9A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2334E-EB55-47F2-803C-92B5EADFB70B}" type="datetimeFigureOut">
              <a:rPr lang="pt-BR" smtClean="0"/>
              <a:t>21/12/2023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339689-8997-B420-8925-E23BBC026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B570CF-0A09-547D-8A55-A02F4511D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E7AEC-F700-4A7A-8839-C279A80608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847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landim/ml-deploy" TargetMode="External"/><Relationship Id="rId2" Type="http://schemas.openxmlformats.org/officeDocument/2006/relationships/hyperlink" Target="https://www.linkedin.com/in/douglas-diniz-landi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View from plane wing">
            <a:extLst>
              <a:ext uri="{FF2B5EF4-FFF2-40B4-BE49-F238E27FC236}">
                <a16:creationId xmlns:a16="http://schemas.microsoft.com/office/drawing/2014/main" id="{6F4E03CA-628A-2F90-34B0-DF96977C22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DA6CAD-86A4-5D02-A2BF-430E3E614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 sz="5200" b="0" i="0">
                <a:solidFill>
                  <a:srgbClr val="FFFFFF"/>
                </a:solidFill>
                <a:effectLst/>
                <a:latin typeface="Söhne"/>
              </a:rPr>
              <a:t>Model Deployment on Cloud</a:t>
            </a:r>
            <a:endParaRPr lang="pt-BR" sz="520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3F3023-7BA3-B9B4-ED39-A9652A6C6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Machine Learning Model Deployment on Cloud</a:t>
            </a:r>
          </a:p>
        </p:txBody>
      </p:sp>
    </p:spTree>
    <p:extLst>
      <p:ext uri="{BB962C8B-B14F-4D97-AF65-F5344CB8AC3E}">
        <p14:creationId xmlns:p14="http://schemas.microsoft.com/office/powerpoint/2010/main" val="239915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3B8F5-8F98-CBBD-E9DE-2B9E7255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Thanks</a:t>
            </a:r>
            <a:r>
              <a:rPr lang="pt-BR" dirty="0"/>
              <a:t> 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89FCDE-A1E2-EBE8-6AC2-1776D7E05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https://www.linkedin.com/in/douglas-diniz-landim/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3"/>
              </a:rPr>
              <a:t>https://github.com/ddlandim/ml-deploy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2029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178B0A-F081-E50B-F949-0F9E3B085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b="1" i="0" dirty="0">
                <a:effectLst/>
                <a:latin typeface="Söhne"/>
              </a:rPr>
              <a:t>Overview of Model Deployment</a:t>
            </a:r>
            <a:endParaRPr lang="pt-BR" sz="48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0E9C1165-4BE5-7D00-ECE9-25766989E7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8924852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40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0" name="Rectangle 3089">
            <a:extLst>
              <a:ext uri="{FF2B5EF4-FFF2-40B4-BE49-F238E27FC236}">
                <a16:creationId xmlns:a16="http://schemas.microsoft.com/office/drawing/2014/main" id="{F5A5F1D7-F0D0-4687-9BD3-CA6A0714C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2" name="Group 309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093" name="Rectangle 309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4" name="Rectangle 309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5" name="Rectangle 309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282868-2606-249B-1DCB-D455E9600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pt-BR" sz="3600" b="0" i="0">
                <a:effectLst/>
                <a:latin typeface="Google Sans"/>
              </a:rPr>
              <a:t>Introduction</a:t>
            </a:r>
            <a:endParaRPr lang="pt-BR" sz="3600"/>
          </a:p>
        </p:txBody>
      </p:sp>
      <p:pic>
        <p:nvPicPr>
          <p:cNvPr id="3074" name="Picture 2" descr="Deploying Machine Learning Models at Scale: Challenges &amp; Solutions">
            <a:extLst>
              <a:ext uri="{FF2B5EF4-FFF2-40B4-BE49-F238E27FC236}">
                <a16:creationId xmlns:a16="http://schemas.microsoft.com/office/drawing/2014/main" id="{3BBFF9F9-E8A1-5B3F-B8FB-6D81ABE627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8666"/>
          <a:stretch/>
        </p:blipFill>
        <p:spPr bwMode="auto">
          <a:xfrm>
            <a:off x="6788383" y="613148"/>
            <a:ext cx="4565417" cy="26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at is a Machine Learning Life Cycle? - Data Science Process Alliance">
            <a:extLst>
              <a:ext uri="{FF2B5EF4-FFF2-40B4-BE49-F238E27FC236}">
                <a16:creationId xmlns:a16="http://schemas.microsoft.com/office/drawing/2014/main" id="{81A18EAB-16F9-A531-5093-EB6923C39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3" r="-9" b="13163"/>
          <a:stretch/>
        </p:blipFill>
        <p:spPr bwMode="auto">
          <a:xfrm>
            <a:off x="6788383" y="3528753"/>
            <a:ext cx="4565417" cy="26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99" name="Straight Connector 309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0CA725CD-839D-4C62-FCF5-316CFDE638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5045684"/>
              </p:ext>
            </p:extLst>
          </p:nvPr>
        </p:nvGraphicFramePr>
        <p:xfrm>
          <a:off x="1045029" y="2524721"/>
          <a:ext cx="4991629" cy="3677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49433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DAF091-9FC7-CC35-A309-FA9A1093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pt-BR" sz="4800" b="0" i="0" dirty="0">
                <a:effectLst/>
                <a:latin typeface="Google Sans"/>
              </a:rPr>
              <a:t>Fundamental </a:t>
            </a:r>
            <a:r>
              <a:rPr lang="pt-BR" sz="4800" b="0" i="0" dirty="0" err="1">
                <a:effectLst/>
                <a:latin typeface="Google Sans"/>
              </a:rPr>
              <a:t>Concepts</a:t>
            </a:r>
            <a:endParaRPr lang="pt-BR" sz="48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0157666A-AEDB-AC03-94D2-12143648E7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2122952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Brand assets - Hugging Face">
            <a:extLst>
              <a:ext uri="{FF2B5EF4-FFF2-40B4-BE49-F238E27FC236}">
                <a16:creationId xmlns:a16="http://schemas.microsoft.com/office/drawing/2014/main" id="{5437FF3F-4BDD-486F-4D23-FB7CFB040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79" y="3017519"/>
            <a:ext cx="1323536" cy="13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tHub - mjhea0/awesome-fastapi: A curated list of awesome things related  to FastAPI">
            <a:extLst>
              <a:ext uri="{FF2B5EF4-FFF2-40B4-BE49-F238E27FC236}">
                <a16:creationId xmlns:a16="http://schemas.microsoft.com/office/drawing/2014/main" id="{4ACD0CD5-EF8E-BAA8-D5BD-F4560DF0B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082" y="5001901"/>
            <a:ext cx="2092402" cy="104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O que é Docker? | Mundo Docker">
            <a:extLst>
              <a:ext uri="{FF2B5EF4-FFF2-40B4-BE49-F238E27FC236}">
                <a16:creationId xmlns:a16="http://schemas.microsoft.com/office/drawing/2014/main" id="{D14F3295-FACA-F58A-8D30-02D5FF2CB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97" y="3210533"/>
            <a:ext cx="1323537" cy="113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E0BF5DAD-8A71-CEA8-19EC-6BEF2695A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149" y="3263212"/>
            <a:ext cx="1056248" cy="102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58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4A35B9-1E73-DD84-872B-2C1FFB85F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Loading a Model from Registry</a:t>
            </a:r>
          </a:p>
        </p:txBody>
      </p:sp>
      <p:pic>
        <p:nvPicPr>
          <p:cNvPr id="1026" name="Picture 2" descr="MLOps: Using the Hugging Face Hub as model registry with Amazon SageMaker">
            <a:extLst>
              <a:ext uri="{FF2B5EF4-FFF2-40B4-BE49-F238E27FC236}">
                <a16:creationId xmlns:a16="http://schemas.microsoft.com/office/drawing/2014/main" id="{079D88DA-C592-A5D0-7D47-8238DCD986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5626" y="492573"/>
            <a:ext cx="4689936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502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E2B8A6-3528-79B3-B4D4-CE769220E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pt-BR" sz="4800"/>
              <a:t> Building the FastAPI Application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1372B354-5DE2-0069-2C32-A0630F73E2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973898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558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B492B8-4AF5-6C37-736F-523BFF0C1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pt-BR" sz="4800"/>
              <a:t>Dockerizing the Application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3B89AA1D-17EE-C3FC-E063-38BEC3B06A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4109696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642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D52845-5890-DAD7-052C-835122F3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 Deployment on Google Kubernetes Engine</a:t>
            </a:r>
            <a:endParaRPr lang="pt-BR" sz="48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08549294-079B-2963-B715-501F5FC952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3379090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6255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BEA3B4-B4DE-E641-36A5-0B7F15F20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3400" b="0" i="0">
                <a:effectLst/>
                <a:latin typeface="Google Sans"/>
              </a:rPr>
              <a:t>Visualizing logs and metrics from the deployed application on GKE.</a:t>
            </a:r>
            <a:br>
              <a:rPr lang="en-US" sz="3400" b="0" i="0">
                <a:effectLst/>
                <a:latin typeface="Google Sans"/>
              </a:rPr>
            </a:br>
            <a:endParaRPr lang="pt-BR" sz="3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FA92E8F2-3A92-6E6D-B03E-4342BFAE8F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2396457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82194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268</Words>
  <Application>Microsoft Office PowerPoint</Application>
  <PresentationFormat>Widescreen</PresentationFormat>
  <Paragraphs>45</Paragraphs>
  <Slides>10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Google Sans</vt:lpstr>
      <vt:lpstr>Söhne</vt:lpstr>
      <vt:lpstr>Tema do Office</vt:lpstr>
      <vt:lpstr>Model Deployment on Cloud</vt:lpstr>
      <vt:lpstr>Overview of Model Deployment</vt:lpstr>
      <vt:lpstr>Introduction</vt:lpstr>
      <vt:lpstr>Fundamental Concepts</vt:lpstr>
      <vt:lpstr>Loading a Model from Registry</vt:lpstr>
      <vt:lpstr> Building the FastAPI Application</vt:lpstr>
      <vt:lpstr>Dockerizing the Application</vt:lpstr>
      <vt:lpstr> Deployment on Google Kubernetes Engine</vt:lpstr>
      <vt:lpstr>Visualizing logs and metrics from the deployed application on GKE. </vt:lpstr>
      <vt:lpstr>Thanks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Deployment on Cloud</dc:title>
  <dc:creator>Douglas Diniz Landim</dc:creator>
  <cp:lastModifiedBy>Douglas Diniz Landim</cp:lastModifiedBy>
  <cp:revision>3</cp:revision>
  <dcterms:created xsi:type="dcterms:W3CDTF">2023-12-21T14:14:45Z</dcterms:created>
  <dcterms:modified xsi:type="dcterms:W3CDTF">2023-12-21T17:05:47Z</dcterms:modified>
</cp:coreProperties>
</file>